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Roboto"/>
      <p:regular r:id="rId39"/>
      <p:bold r:id="rId40"/>
      <p:italic r:id="rId41"/>
      <p:boldItalic r:id="rId42"/>
    </p:embeddedFont>
    <p:embeddedFont>
      <p:font typeface="Corbel"/>
      <p:regular r:id="rId43"/>
      <p:bold r:id="rId44"/>
      <p:italic r:id="rId45"/>
      <p:boldItalic r:id="rId46"/>
    </p:embeddedFont>
    <p:embeddedFont>
      <p:font typeface="Pacifico"/>
      <p:regular r:id="rId47"/>
    </p:embeddedFont>
    <p:embeddedFont>
      <p:font typeface="Quicksand"/>
      <p:regular r:id="rId48"/>
      <p:bold r:id="rId49"/>
    </p:embeddedFont>
    <p:embeddedFont>
      <p:font typeface="Crimson Text"/>
      <p:regular r:id="rId50"/>
      <p:bold r:id="rId51"/>
      <p:italic r:id="rId52"/>
      <p:boldItalic r:id="rId53"/>
    </p:embeddedFont>
    <p:embeddedFont>
      <p:font typeface="Quicksand Medium"/>
      <p:regular r:id="rId54"/>
      <p:bold r:id="rId55"/>
    </p:embeddedFont>
    <p:embeddedFont>
      <p:font typeface="Century Gothic"/>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8023910-3268-4117-AD41-531AD084DD79}">
  <a:tblStyle styleId="{68023910-3268-4117-AD41-531AD084DD79}"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Corbel-bold.fntdata"/><Relationship Id="rId43" Type="http://schemas.openxmlformats.org/officeDocument/2006/relationships/font" Target="fonts/Corbel-regular.fntdata"/><Relationship Id="rId46" Type="http://schemas.openxmlformats.org/officeDocument/2006/relationships/font" Target="fonts/Corbel-boldItalic.fntdata"/><Relationship Id="rId45" Type="http://schemas.openxmlformats.org/officeDocument/2006/relationships/font" Target="fonts/Corbel-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Quicksand-regular.fntdata"/><Relationship Id="rId47" Type="http://schemas.openxmlformats.org/officeDocument/2006/relationships/font" Target="fonts/Pacifico-regular.fntdata"/><Relationship Id="rId49" Type="http://schemas.openxmlformats.org/officeDocument/2006/relationships/font" Target="fonts/Quicksan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Roboto-regular.fntdata"/><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rimsonText-bold.fntdata"/><Relationship Id="rId50" Type="http://schemas.openxmlformats.org/officeDocument/2006/relationships/font" Target="fonts/CrimsonText-regular.fntdata"/><Relationship Id="rId53" Type="http://schemas.openxmlformats.org/officeDocument/2006/relationships/font" Target="fonts/CrimsonText-boldItalic.fntdata"/><Relationship Id="rId52" Type="http://schemas.openxmlformats.org/officeDocument/2006/relationships/font" Target="fonts/CrimsonText-italic.fntdata"/><Relationship Id="rId11" Type="http://schemas.openxmlformats.org/officeDocument/2006/relationships/slide" Target="slides/slide6.xml"/><Relationship Id="rId55" Type="http://schemas.openxmlformats.org/officeDocument/2006/relationships/font" Target="fonts/QuicksandMedium-bold.fntdata"/><Relationship Id="rId10" Type="http://schemas.openxmlformats.org/officeDocument/2006/relationships/slide" Target="slides/slide5.xml"/><Relationship Id="rId54" Type="http://schemas.openxmlformats.org/officeDocument/2006/relationships/font" Target="fonts/QuicksandMedium-regular.fntdata"/><Relationship Id="rId13" Type="http://schemas.openxmlformats.org/officeDocument/2006/relationships/slide" Target="slides/slide8.xml"/><Relationship Id="rId57" Type="http://schemas.openxmlformats.org/officeDocument/2006/relationships/font" Target="fonts/CenturyGothic-bold.fntdata"/><Relationship Id="rId12" Type="http://schemas.openxmlformats.org/officeDocument/2006/relationships/slide" Target="slides/slide7.xml"/><Relationship Id="rId56" Type="http://schemas.openxmlformats.org/officeDocument/2006/relationships/font" Target="fonts/CenturyGothic-regular.fntdata"/><Relationship Id="rId15" Type="http://schemas.openxmlformats.org/officeDocument/2006/relationships/slide" Target="slides/slide10.xml"/><Relationship Id="rId59" Type="http://schemas.openxmlformats.org/officeDocument/2006/relationships/font" Target="fonts/CenturyGothic-boldItalic.fntdata"/><Relationship Id="rId14" Type="http://schemas.openxmlformats.org/officeDocument/2006/relationships/slide" Target="slides/slide9.xml"/><Relationship Id="rId58" Type="http://schemas.openxmlformats.org/officeDocument/2006/relationships/font" Target="fonts/CenturyGothic-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cleans.ca/news/world/the-world-reacts-to-the-terror-in-christchurch-an-attack-on-all-of-u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050">
              <a:solidFill>
                <a:srgbClr val="5F6368"/>
              </a:solidFill>
              <a:highlight>
                <a:srgbClr val="FFFFFF"/>
              </a:highlight>
              <a:latin typeface="Roboto"/>
              <a:ea typeface="Roboto"/>
              <a:cs typeface="Roboto"/>
              <a:sym typeface="Roboto"/>
            </a:endParaRPr>
          </a:p>
          <a:p>
            <a:pPr indent="0" lvl="0" marL="0" rtl="0" algn="l">
              <a:spcBef>
                <a:spcPts val="0"/>
              </a:spcBef>
              <a:spcAft>
                <a:spcPts val="0"/>
              </a:spcAft>
              <a:buNone/>
            </a:pPr>
            <a:r>
              <a:t/>
            </a:r>
            <a:endParaRPr b="1" sz="1050">
              <a:solidFill>
                <a:srgbClr val="5F6368"/>
              </a:solidFill>
              <a:highlight>
                <a:srgbClr val="FFFFFF"/>
              </a:highlight>
              <a:latin typeface="Roboto"/>
              <a:ea typeface="Roboto"/>
              <a:cs typeface="Roboto"/>
              <a:sym typeface="Robo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e68689249c_1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e68689249c_1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en" sz="1200">
                <a:solidFill>
                  <a:schemeClr val="dk1"/>
                </a:solidFill>
                <a:latin typeface="Calibri"/>
                <a:ea typeface="Calibri"/>
                <a:cs typeface="Calibri"/>
                <a:sym typeface="Calibri"/>
              </a:rPr>
              <a:t>Trans Woman is </a:t>
            </a:r>
            <a:r>
              <a:rPr lang="en" sz="1200">
                <a:solidFill>
                  <a:schemeClr val="dk1"/>
                </a:solidFill>
                <a:latin typeface="Corbel"/>
                <a:ea typeface="Corbel"/>
                <a:cs typeface="Corbel"/>
                <a:sym typeface="Corbel"/>
              </a:rPr>
              <a:t>someone who was assigned male at birth and is a woman. Examples of people you may know are Laverne Cox, Jazz Jenings - who is Jewish, and others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68689249c_1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e68689249c_1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en" sz="1200">
                <a:solidFill>
                  <a:schemeClr val="dk1"/>
                </a:solidFill>
                <a:latin typeface="Calibri"/>
                <a:ea typeface="Calibri"/>
                <a:cs typeface="Calibri"/>
                <a:sym typeface="Calibri"/>
              </a:rPr>
              <a:t>A trans man is </a:t>
            </a:r>
            <a:r>
              <a:rPr lang="en" sz="1200">
                <a:solidFill>
                  <a:schemeClr val="dk1"/>
                </a:solidFill>
                <a:latin typeface="Corbel"/>
                <a:ea typeface="Corbel"/>
                <a:cs typeface="Corbel"/>
                <a:sym typeface="Corbel"/>
              </a:rPr>
              <a:t>someone who was assigned female at birth and is a man. Examples of people you may know are Chad Bono, Brian Michael Smith, Elliot Fletcher, Alex Blue Davis, Ian Alexander, Elliot Fletcher</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e68689249c_1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e68689249c_1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A Non-binary person is someone who does not identify within the gender binary. The gender binary is the classification of only two genders. A non-binary person is someone who does not identify as exclusively male or female. </a:t>
            </a:r>
            <a:r>
              <a:rPr lang="en">
                <a:solidFill>
                  <a:schemeClr val="dk1"/>
                </a:solidFill>
              </a:rPr>
              <a:t>Non-binary people aren’t confused about their gender identity or following a new fad – non-binary identities have been recognized for millennia by cultures and societies around the world.</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e68689249c_1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e68689249c_1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Many transgender people transition to help affirm their gender identity. Transition is any step a person takes to affirm their gender identity. Examples include changing their name, pronouns, taking hormones, or surgery. Some people choice to transition socially, some physically, some both, and some neither. Every trans person is different in how they decide to transition. Asking a trans person you do not have a close relationship with about any part of their transition can be really invasive.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e68689249c_1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e68689249c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342900" rtl="0" algn="l">
              <a:spcBef>
                <a:spcPts val="0"/>
              </a:spcBef>
              <a:spcAft>
                <a:spcPts val="0"/>
              </a:spcAft>
              <a:buClr>
                <a:schemeClr val="dk1"/>
              </a:buClr>
              <a:buSzPts val="1100"/>
              <a:buFont typeface="Arial"/>
              <a:buNone/>
            </a:pPr>
            <a:r>
              <a:rPr lang="en">
                <a:solidFill>
                  <a:schemeClr val="dk1"/>
                </a:solidFill>
                <a:latin typeface="Corbel"/>
                <a:ea typeface="Corbel"/>
                <a:cs typeface="Corbel"/>
                <a:sym typeface="Corbel"/>
              </a:rPr>
              <a:t>Pronouns are Words used to refer to nouns when not specifically using the noun proper name. She and He are the most commonly used and refer to Men and WOmen. Because of this pronouns express gender. Some people who do not identify within the binary or nonbinary people prefer gender neutral pronouns. They/Them is probably one you might have heard of before. For example using this in a sentence. Jess spoke during services about gender. They taught me a lot. To help trans people not feel like they are singled out it can be helpful when you introduce your name to also add your pronouns. </a:t>
            </a:r>
            <a:endParaRPr>
              <a:solidFill>
                <a:schemeClr val="dk1"/>
              </a:solidFill>
              <a:latin typeface="Corbel"/>
              <a:ea typeface="Corbel"/>
              <a:cs typeface="Corbel"/>
              <a:sym typeface="Corbel"/>
            </a:endParaRPr>
          </a:p>
          <a:p>
            <a:pPr indent="0" lvl="0" marL="0" rtl="0" algn="l">
              <a:spcBef>
                <a:spcPts val="0"/>
              </a:spcBef>
              <a:spcAft>
                <a:spcPts val="0"/>
              </a:spcAft>
              <a:buNone/>
            </a:pPr>
            <a:r>
              <a:t/>
            </a:r>
            <a:endParaRPr/>
          </a:p>
          <a:p>
            <a:pPr indent="0" lvl="0" marL="0" rtl="0" algn="l">
              <a:spcBef>
                <a:spcPts val="0"/>
              </a:spcBef>
              <a:spcAft>
                <a:spcPts val="0"/>
              </a:spcAft>
              <a:buNone/>
            </a:pPr>
            <a:r>
              <a:rPr lang="en"/>
              <a:t>Not everyone that is nonbinary uses they/them pronouns. Pronouns do not equal gender. It is not best practice to use they them pronouns for people who “look trans”. Instead take time to practice pronouns on your own, in your case notes,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e68689249c_1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e68689249c_1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Misgendering of reported harm / death </a:t>
            </a:r>
            <a:endParaRPr/>
          </a:p>
          <a:p>
            <a:pPr indent="0" lvl="0" marL="0" rtl="0" algn="l">
              <a:spcBef>
                <a:spcPts val="0"/>
              </a:spcBef>
              <a:spcAft>
                <a:spcPts val="0"/>
              </a:spcAft>
              <a:buNone/>
            </a:pPr>
            <a:r>
              <a:rPr lang="en"/>
              <a:t>Oppsticles and hoops related to resources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e68689249c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e68689249c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10:50</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e68689249c_1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e68689249c_1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1" marL="685800" rtl="0" algn="l">
              <a:spcBef>
                <a:spcPts val="0"/>
              </a:spcBef>
              <a:spcAft>
                <a:spcPts val="0"/>
              </a:spcAft>
              <a:buClr>
                <a:schemeClr val="dk1"/>
              </a:buClr>
              <a:buSzPts val="2000"/>
              <a:buFont typeface="Century Gothic"/>
              <a:buChar char="►"/>
            </a:pPr>
            <a:r>
              <a:rPr b="1" lang="en" sz="2000">
                <a:solidFill>
                  <a:schemeClr val="dk1"/>
                </a:solidFill>
                <a:latin typeface="Century Gothic"/>
                <a:ea typeface="Century Gothic"/>
                <a:cs typeface="Century Gothic"/>
                <a:sym typeface="Century Gothic"/>
              </a:rPr>
              <a:t>47% of trans people have experienced sexual violence</a:t>
            </a:r>
            <a:endParaRPr b="1" sz="2000">
              <a:solidFill>
                <a:schemeClr val="dk1"/>
              </a:solidFill>
              <a:latin typeface="Century Gothic"/>
              <a:ea typeface="Century Gothic"/>
              <a:cs typeface="Century Gothic"/>
              <a:sym typeface="Century Gothic"/>
            </a:endParaRPr>
          </a:p>
          <a:p>
            <a:pPr indent="-292100" lvl="2" marL="1028700" rtl="0" algn="l">
              <a:spcBef>
                <a:spcPts val="0"/>
              </a:spcBef>
              <a:spcAft>
                <a:spcPts val="0"/>
              </a:spcAft>
              <a:buClr>
                <a:schemeClr val="dk1"/>
              </a:buClr>
              <a:buSzPts val="2000"/>
              <a:buFont typeface="Century Gothic"/>
              <a:buChar char="■"/>
            </a:pPr>
            <a:r>
              <a:rPr lang="en" sz="2000">
                <a:solidFill>
                  <a:schemeClr val="dk1"/>
                </a:solidFill>
                <a:latin typeface="Century Gothic"/>
                <a:ea typeface="Century Gothic"/>
                <a:cs typeface="Century Gothic"/>
                <a:sym typeface="Century Gothic"/>
              </a:rPr>
              <a:t>2015 National Trans Center for trans Equality Survey </a:t>
            </a:r>
            <a:endParaRPr sz="2000">
              <a:solidFill>
                <a:schemeClr val="dk1"/>
              </a:solidFill>
              <a:latin typeface="Century Gothic"/>
              <a:ea typeface="Century Gothic"/>
              <a:cs typeface="Century Gothic"/>
              <a:sym typeface="Century Gothic"/>
            </a:endParaRPr>
          </a:p>
          <a:p>
            <a:pPr indent="-292100" lvl="2" marL="1028700" rtl="0" algn="l">
              <a:spcBef>
                <a:spcPts val="0"/>
              </a:spcBef>
              <a:spcAft>
                <a:spcPts val="0"/>
              </a:spcAft>
              <a:buClr>
                <a:schemeClr val="dk1"/>
              </a:buClr>
              <a:buSzPts val="2000"/>
              <a:buFont typeface="Century Gothic"/>
              <a:buChar char="■"/>
            </a:pPr>
            <a:r>
              <a:rPr lang="en" sz="2000">
                <a:solidFill>
                  <a:schemeClr val="dk1"/>
                </a:solidFill>
                <a:latin typeface="Century Gothic"/>
                <a:ea typeface="Century Gothic"/>
                <a:cs typeface="Century Gothic"/>
                <a:sym typeface="Century Gothic"/>
              </a:rPr>
              <a:t>This study surveyed trans people from across the country</a:t>
            </a:r>
            <a:endParaRPr sz="2000">
              <a:solidFill>
                <a:schemeClr val="dk1"/>
              </a:solidFill>
              <a:latin typeface="Century Gothic"/>
              <a:ea typeface="Century Gothic"/>
              <a:cs typeface="Century Gothic"/>
              <a:sym typeface="Century Gothic"/>
            </a:endParaRPr>
          </a:p>
          <a:p>
            <a:pPr indent="-292100" lvl="2" marL="1028700" rtl="0" algn="l">
              <a:spcBef>
                <a:spcPts val="0"/>
              </a:spcBef>
              <a:spcAft>
                <a:spcPts val="0"/>
              </a:spcAft>
              <a:buClr>
                <a:schemeClr val="dk1"/>
              </a:buClr>
              <a:buSzPts val="2000"/>
              <a:buFont typeface="Century Gothic"/>
              <a:buChar char="■"/>
            </a:pPr>
            <a:r>
              <a:rPr lang="en" sz="2000">
                <a:solidFill>
                  <a:schemeClr val="dk1"/>
                </a:solidFill>
                <a:latin typeface="Century Gothic"/>
                <a:ea typeface="Century Gothic"/>
                <a:cs typeface="Century Gothic"/>
                <a:sym typeface="Century Gothic"/>
              </a:rPr>
              <a:t>Not peer reviewed or academic peer review </a:t>
            </a:r>
            <a:endParaRPr sz="2000">
              <a:solidFill>
                <a:schemeClr val="dk1"/>
              </a:solidFill>
              <a:latin typeface="Century Gothic"/>
              <a:ea typeface="Century Gothic"/>
              <a:cs typeface="Century Gothic"/>
              <a:sym typeface="Century Gothic"/>
            </a:endParaRPr>
          </a:p>
          <a:p>
            <a:pPr indent="-292100" lvl="1" marL="685800" rtl="0" algn="l">
              <a:spcBef>
                <a:spcPts val="0"/>
              </a:spcBef>
              <a:spcAft>
                <a:spcPts val="0"/>
              </a:spcAft>
              <a:buClr>
                <a:schemeClr val="dk1"/>
              </a:buClr>
              <a:buSzPts val="2000"/>
              <a:buFont typeface="Century Gothic"/>
              <a:buChar char="►"/>
            </a:pPr>
            <a:r>
              <a:rPr lang="en" sz="2000">
                <a:solidFill>
                  <a:schemeClr val="dk1"/>
                </a:solidFill>
                <a:latin typeface="Century Gothic"/>
                <a:ea typeface="Century Gothic"/>
                <a:cs typeface="Century Gothic"/>
                <a:sym typeface="Century Gothic"/>
              </a:rPr>
              <a:t>Often not high enough sample size </a:t>
            </a:r>
            <a:endParaRPr sz="2000">
              <a:solidFill>
                <a:schemeClr val="dk1"/>
              </a:solidFill>
              <a:latin typeface="Century Gothic"/>
              <a:ea typeface="Century Gothic"/>
              <a:cs typeface="Century Gothic"/>
              <a:sym typeface="Century Gothic"/>
            </a:endParaRPr>
          </a:p>
          <a:p>
            <a:pPr indent="-292100" lvl="1" marL="685800" rtl="0" algn="l">
              <a:spcBef>
                <a:spcPts val="0"/>
              </a:spcBef>
              <a:spcAft>
                <a:spcPts val="0"/>
              </a:spcAft>
              <a:buClr>
                <a:schemeClr val="dk1"/>
              </a:buClr>
              <a:buSzPts val="2000"/>
              <a:buFont typeface="Century Gothic"/>
              <a:buChar char="►"/>
            </a:pPr>
            <a:r>
              <a:rPr lang="en" sz="2000">
                <a:solidFill>
                  <a:schemeClr val="dk1"/>
                </a:solidFill>
                <a:latin typeface="Century Gothic"/>
                <a:ea typeface="Century Gothic"/>
                <a:cs typeface="Century Gothic"/>
                <a:sym typeface="Century Gothic"/>
              </a:rPr>
              <a:t>Therefore data is ignored </a:t>
            </a:r>
            <a:endParaRPr sz="2000">
              <a:solidFill>
                <a:schemeClr val="dk1"/>
              </a:solidFill>
              <a:latin typeface="Century Gothic"/>
              <a:ea typeface="Century Gothic"/>
              <a:cs typeface="Century Gothic"/>
              <a:sym typeface="Century Gothic"/>
            </a:endParaRPr>
          </a:p>
          <a:p>
            <a:pPr indent="-292100" lvl="1" marL="685800" rtl="0" algn="l">
              <a:spcBef>
                <a:spcPts val="0"/>
              </a:spcBef>
              <a:spcAft>
                <a:spcPts val="0"/>
              </a:spcAft>
              <a:buClr>
                <a:schemeClr val="dk1"/>
              </a:buClr>
              <a:buSzPts val="2000"/>
              <a:buFont typeface="Century Gothic"/>
              <a:buChar char="►"/>
            </a:pPr>
            <a:r>
              <a:rPr lang="en" sz="2000">
                <a:solidFill>
                  <a:schemeClr val="dk1"/>
                </a:solidFill>
                <a:latin typeface="Century Gothic"/>
                <a:ea typeface="Century Gothic"/>
                <a:cs typeface="Century Gothic"/>
                <a:sym typeface="Century Gothic"/>
              </a:rPr>
              <a:t>Lived experiences of many people who face oppression in our country is not correctly portrayed if at all in academic research or peer reviewed sources </a:t>
            </a:r>
            <a:endParaRPr sz="2000">
              <a:solidFill>
                <a:schemeClr val="dk1"/>
              </a:solidFill>
              <a:latin typeface="Century Gothic"/>
              <a:ea typeface="Century Gothic"/>
              <a:cs typeface="Century Gothic"/>
              <a:sym typeface="Century Gothic"/>
            </a:endParaRPr>
          </a:p>
          <a:p>
            <a:pPr indent="-292100" lvl="2" marL="1028700" rtl="0" algn="l">
              <a:spcBef>
                <a:spcPts val="0"/>
              </a:spcBef>
              <a:spcAft>
                <a:spcPts val="0"/>
              </a:spcAft>
              <a:buClr>
                <a:schemeClr val="dk1"/>
              </a:buClr>
              <a:buSzPts val="2000"/>
              <a:buFont typeface="Century Gothic"/>
              <a:buChar char="■"/>
            </a:pPr>
            <a:r>
              <a:rPr lang="en" sz="2000">
                <a:solidFill>
                  <a:schemeClr val="dk1"/>
                </a:solidFill>
                <a:latin typeface="Century Gothic"/>
                <a:ea typeface="Century Gothic"/>
                <a:cs typeface="Century Gothic"/>
                <a:sym typeface="Century Gothic"/>
              </a:rPr>
              <a:t>Also BIpoc especially BI and Trans people been dealing with these probelms and gfound their own solutions not relying on institutions </a:t>
            </a:r>
            <a:endParaRPr sz="20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e68689249c_1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e68689249c_1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 are going to listen to some lived </a:t>
            </a:r>
            <a:r>
              <a:rPr lang="en"/>
              <a:t>experiences</a:t>
            </a:r>
            <a:r>
              <a:rPr lang="en"/>
              <a:t> of trans folks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5303f80478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5303f80478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Specific </a:t>
            </a:r>
            <a:r>
              <a:rPr lang="en"/>
              <a:t>obstacles</a:t>
            </a:r>
            <a:r>
              <a:rPr lang="en"/>
              <a:t> that trans people face - feel free to put ideas in jam board slide 5 </a:t>
            </a:r>
            <a:endParaRPr/>
          </a:p>
          <a:p>
            <a:pPr indent="-298450" lvl="0" marL="457200" rtl="0" algn="l">
              <a:lnSpc>
                <a:spcPct val="90000"/>
              </a:lnSpc>
              <a:spcBef>
                <a:spcPts val="1000"/>
              </a:spcBef>
              <a:spcAft>
                <a:spcPts val="0"/>
              </a:spcAft>
              <a:buClr>
                <a:schemeClr val="lt1"/>
              </a:buClr>
              <a:buSzPts val="1100"/>
              <a:buChar char="●"/>
            </a:pPr>
            <a:r>
              <a:rPr lang="en">
                <a:solidFill>
                  <a:schemeClr val="lt1"/>
                </a:solidFill>
                <a:latin typeface="Calibri"/>
                <a:ea typeface="Calibri"/>
                <a:cs typeface="Calibri"/>
                <a:sym typeface="Calibri"/>
              </a:rPr>
              <a:t>Using Children</a:t>
            </a:r>
            <a:endParaRPr>
              <a:solidFill>
                <a:schemeClr val="lt1"/>
              </a:solidFill>
              <a:latin typeface="Calibri"/>
              <a:ea typeface="Calibri"/>
              <a:cs typeface="Calibri"/>
              <a:sym typeface="Calibri"/>
            </a:endParaRPr>
          </a:p>
          <a:p>
            <a:pPr indent="-298450" lvl="0" marL="457200" rtl="0" algn="l">
              <a:lnSpc>
                <a:spcPct val="90000"/>
              </a:lnSpc>
              <a:spcBef>
                <a:spcPts val="1000"/>
              </a:spcBef>
              <a:spcAft>
                <a:spcPts val="0"/>
              </a:spcAft>
              <a:buClr>
                <a:schemeClr val="lt1"/>
              </a:buClr>
              <a:buSzPts val="1100"/>
              <a:buChar char="●"/>
            </a:pPr>
            <a:r>
              <a:rPr lang="en">
                <a:solidFill>
                  <a:schemeClr val="lt1"/>
                </a:solidFill>
                <a:latin typeface="Calibri"/>
                <a:ea typeface="Calibri"/>
                <a:cs typeface="Calibri"/>
                <a:sym typeface="Calibri"/>
              </a:rPr>
              <a:t>Using small </a:t>
            </a:r>
            <a:r>
              <a:rPr lang="en">
                <a:solidFill>
                  <a:schemeClr val="dk1"/>
                </a:solidFill>
                <a:latin typeface="Calibri"/>
                <a:ea typeface="Calibri"/>
                <a:cs typeface="Calibri"/>
                <a:sym typeface="Calibri"/>
              </a:rPr>
              <a:t>LGBT survivors </a:t>
            </a:r>
            <a:endParaRPr>
              <a:solidFill>
                <a:schemeClr val="dk1"/>
              </a:solidFill>
              <a:latin typeface="Calibri"/>
              <a:ea typeface="Calibri"/>
              <a:cs typeface="Calibri"/>
              <a:sym typeface="Calibri"/>
            </a:endParaRPr>
          </a:p>
          <a:p>
            <a:pPr indent="-298450" lvl="0" marL="457200" rtl="0" algn="l">
              <a:lnSpc>
                <a:spcPct val="90000"/>
              </a:lnSpc>
              <a:spcBef>
                <a:spcPts val="0"/>
              </a:spcBef>
              <a:spcAft>
                <a:spcPts val="0"/>
              </a:spcAft>
              <a:buClr>
                <a:schemeClr val="dk1"/>
              </a:buClr>
              <a:buSzPts val="1100"/>
              <a:buChar char="●"/>
            </a:pPr>
            <a:r>
              <a:rPr lang="en">
                <a:solidFill>
                  <a:schemeClr val="dk1"/>
                </a:solidFill>
                <a:latin typeface="Calibri"/>
                <a:ea typeface="Calibri"/>
                <a:cs typeface="Calibri"/>
                <a:sym typeface="Calibri"/>
              </a:rPr>
              <a:t>Isolated </a:t>
            </a:r>
            <a:endParaRPr>
              <a:solidFill>
                <a:schemeClr val="dk1"/>
              </a:solidFill>
              <a:latin typeface="Calibri"/>
              <a:ea typeface="Calibri"/>
              <a:cs typeface="Calibri"/>
              <a:sym typeface="Calibri"/>
            </a:endParaRPr>
          </a:p>
          <a:p>
            <a:pPr indent="-298450" lvl="0" marL="457200" rtl="0" algn="l">
              <a:lnSpc>
                <a:spcPct val="90000"/>
              </a:lnSpc>
              <a:spcBef>
                <a:spcPts val="1000"/>
              </a:spcBef>
              <a:spcAft>
                <a:spcPts val="0"/>
              </a:spcAft>
              <a:buClr>
                <a:schemeClr val="dk1"/>
              </a:buClr>
              <a:buSzPts val="1100"/>
              <a:buChar char="●"/>
            </a:pPr>
            <a:r>
              <a:rPr lang="en">
                <a:solidFill>
                  <a:schemeClr val="dk1"/>
                </a:solidFill>
                <a:latin typeface="Calibri"/>
                <a:ea typeface="Calibri"/>
                <a:cs typeface="Calibri"/>
                <a:sym typeface="Calibri"/>
              </a:rPr>
              <a:t>Outing </a:t>
            </a:r>
            <a:endParaRPr>
              <a:solidFill>
                <a:schemeClr val="dk1"/>
              </a:solidFill>
              <a:latin typeface="Calibri"/>
              <a:ea typeface="Calibri"/>
              <a:cs typeface="Calibri"/>
              <a:sym typeface="Calibri"/>
            </a:endParaRPr>
          </a:p>
          <a:p>
            <a:pPr indent="-298450" lvl="0" marL="457200" rtl="0" algn="l">
              <a:lnSpc>
                <a:spcPct val="90000"/>
              </a:lnSpc>
              <a:spcBef>
                <a:spcPts val="1000"/>
              </a:spcBef>
              <a:spcAft>
                <a:spcPts val="0"/>
              </a:spcAft>
              <a:buClr>
                <a:schemeClr val="dk1"/>
              </a:buClr>
              <a:buSzPts val="1100"/>
              <a:buChar char="●"/>
            </a:pPr>
            <a:r>
              <a:rPr lang="en">
                <a:solidFill>
                  <a:schemeClr val="dk1"/>
                </a:solidFill>
                <a:latin typeface="Calibri"/>
                <a:ea typeface="Calibri"/>
                <a:cs typeface="Calibri"/>
                <a:sym typeface="Calibri"/>
              </a:rPr>
              <a:t>Using Children</a:t>
            </a:r>
            <a:endParaRPr>
              <a:solidFill>
                <a:schemeClr val="dk1"/>
              </a:solidFill>
              <a:latin typeface="Calibri"/>
              <a:ea typeface="Calibri"/>
              <a:cs typeface="Calibri"/>
              <a:sym typeface="Calibri"/>
            </a:endParaRPr>
          </a:p>
          <a:p>
            <a:pPr indent="-298450" lvl="0" marL="457200" rtl="0" algn="l">
              <a:lnSpc>
                <a:spcPct val="90000"/>
              </a:lnSpc>
              <a:spcBef>
                <a:spcPts val="1000"/>
              </a:spcBef>
              <a:spcAft>
                <a:spcPts val="0"/>
              </a:spcAft>
              <a:buClr>
                <a:schemeClr val="dk1"/>
              </a:buClr>
              <a:buSzPts val="1100"/>
              <a:buChar char="●"/>
            </a:pPr>
            <a:r>
              <a:rPr lang="en">
                <a:solidFill>
                  <a:schemeClr val="dk1"/>
                </a:solidFill>
                <a:latin typeface="Calibri"/>
                <a:ea typeface="Calibri"/>
                <a:cs typeface="Calibri"/>
                <a:sym typeface="Calibri"/>
              </a:rPr>
              <a:t>Using small communities </a:t>
            </a:r>
            <a:endParaRPr>
              <a:solidFill>
                <a:schemeClr val="dk1"/>
              </a:solidFill>
              <a:latin typeface="Calibri"/>
              <a:ea typeface="Calibri"/>
              <a:cs typeface="Calibri"/>
              <a:sym typeface="Calibri"/>
            </a:endParaRPr>
          </a:p>
          <a:p>
            <a:pPr indent="-298450" lvl="0" marL="457200" rtl="0" algn="l">
              <a:lnSpc>
                <a:spcPct val="90000"/>
              </a:lnSpc>
              <a:spcBef>
                <a:spcPts val="1000"/>
              </a:spcBef>
              <a:spcAft>
                <a:spcPts val="0"/>
              </a:spcAft>
              <a:buClr>
                <a:schemeClr val="dk1"/>
              </a:buClr>
              <a:buSzPts val="1100"/>
              <a:buChar char="●"/>
            </a:pPr>
            <a:r>
              <a:rPr lang="en">
                <a:solidFill>
                  <a:schemeClr val="dk1"/>
                </a:solidFill>
                <a:latin typeface="Calibri"/>
                <a:ea typeface="Calibri"/>
                <a:cs typeface="Calibri"/>
                <a:sym typeface="Calibri"/>
              </a:rPr>
              <a:t>Leveraging institutional violence / isolation </a:t>
            </a:r>
            <a:endParaRPr>
              <a:solidFill>
                <a:schemeClr val="dk1"/>
              </a:solidFill>
              <a:latin typeface="Calibri"/>
              <a:ea typeface="Calibri"/>
              <a:cs typeface="Calibri"/>
              <a:sym typeface="Calibri"/>
            </a:endParaRPr>
          </a:p>
          <a:p>
            <a:pPr indent="-298450" lvl="0" marL="457200" rtl="0" algn="l">
              <a:lnSpc>
                <a:spcPct val="90000"/>
              </a:lnSpc>
              <a:spcBef>
                <a:spcPts val="1000"/>
              </a:spcBef>
              <a:spcAft>
                <a:spcPts val="0"/>
              </a:spcAft>
              <a:buClr>
                <a:schemeClr val="lt1"/>
              </a:buClr>
              <a:buSzPts val="1100"/>
              <a:buChar char="●"/>
            </a:pPr>
            <a:r>
              <a:rPr lang="en">
                <a:solidFill>
                  <a:schemeClr val="dk1"/>
                </a:solidFill>
                <a:latin typeface="Calibri"/>
                <a:ea typeface="Calibri"/>
                <a:cs typeface="Calibri"/>
                <a:sym typeface="Calibri"/>
              </a:rPr>
              <a:t>Alcohol and drug use </a:t>
            </a:r>
            <a:endParaRPr>
              <a:solidFill>
                <a:schemeClr val="dk1"/>
              </a:solidFill>
              <a:latin typeface="Calibri"/>
              <a:ea typeface="Calibri"/>
              <a:cs typeface="Calibri"/>
              <a:sym typeface="Calibri"/>
            </a:endParaRPr>
          </a:p>
          <a:p>
            <a:pPr indent="-298450" lvl="0" marL="457200" rtl="0" algn="l">
              <a:lnSpc>
                <a:spcPct val="90000"/>
              </a:lnSpc>
              <a:spcBef>
                <a:spcPts val="1000"/>
              </a:spcBef>
              <a:spcAft>
                <a:spcPts val="0"/>
              </a:spcAft>
              <a:buClr>
                <a:schemeClr val="lt1"/>
              </a:buClr>
              <a:buSzPts val="1100"/>
              <a:buChar char="●"/>
            </a:pPr>
            <a:r>
              <a:t/>
            </a:r>
            <a:endParaRPr>
              <a:solidFill>
                <a:schemeClr val="lt1"/>
              </a:solidFill>
              <a:latin typeface="Calibri"/>
              <a:ea typeface="Calibri"/>
              <a:cs typeface="Calibri"/>
              <a:sym typeface="Calibri"/>
            </a:endParaRPr>
          </a:p>
          <a:p>
            <a:pPr indent="-298450" lvl="0" marL="457200" rtl="0" algn="l">
              <a:spcBef>
                <a:spcPts val="0"/>
              </a:spcBef>
              <a:spcAft>
                <a:spcPts val="0"/>
              </a:spcAft>
              <a:buClr>
                <a:schemeClr val="lt1"/>
              </a:buClr>
              <a:buSzPts val="1100"/>
              <a:buChar char="●"/>
            </a:pPr>
            <a:r>
              <a:rPr lang="en" sz="1200">
                <a:solidFill>
                  <a:schemeClr val="dk1"/>
                </a:solidFill>
                <a:latin typeface="Calibri"/>
                <a:ea typeface="Calibri"/>
                <a:cs typeface="Calibri"/>
                <a:sym typeface="Calibri"/>
              </a:rPr>
              <a:t>Isolation and OUTING - very vulnerable to abuse - they may be losing friends and family, may be alienated from their cultural, ethnic, religious, familial community and institutions. The isolation that most LGBT people face as a result of homophobia is useful to a batterer who is trying to isolate their partner. Threatening to “out” a person (which could mean losing children, ostracism, job loss etc) is a powerful tool of control</a:t>
            </a:r>
            <a:endParaRPr sz="1200">
              <a:solidFill>
                <a:schemeClr val="dk1"/>
              </a:solidFill>
              <a:latin typeface="Calibri"/>
              <a:ea typeface="Calibri"/>
              <a:cs typeface="Calibri"/>
              <a:sym typeface="Calibri"/>
            </a:endParaRPr>
          </a:p>
          <a:p>
            <a:pPr indent="-298450" lvl="0" marL="457200" rtl="0" algn="l">
              <a:spcBef>
                <a:spcPts val="0"/>
              </a:spcBef>
              <a:spcAft>
                <a:spcPts val="0"/>
              </a:spcAft>
              <a:buClr>
                <a:schemeClr val="lt1"/>
              </a:buClr>
              <a:buSzPts val="1100"/>
              <a:buChar char="●"/>
            </a:pPr>
            <a:r>
              <a:t/>
            </a:r>
            <a:endParaRPr sz="1200">
              <a:solidFill>
                <a:schemeClr val="dk1"/>
              </a:solidFill>
              <a:latin typeface="Calibri"/>
              <a:ea typeface="Calibri"/>
              <a:cs typeface="Calibri"/>
              <a:sym typeface="Calibri"/>
            </a:endParaRPr>
          </a:p>
          <a:p>
            <a:pPr indent="-298450" lvl="0" marL="457200" rtl="0" algn="l">
              <a:spcBef>
                <a:spcPts val="0"/>
              </a:spcBef>
              <a:spcAft>
                <a:spcPts val="0"/>
              </a:spcAft>
              <a:buClr>
                <a:schemeClr val="lt1"/>
              </a:buClr>
              <a:buSzPts val="1100"/>
              <a:buChar char="●"/>
            </a:pPr>
            <a:r>
              <a:rPr lang="en" sz="1200">
                <a:solidFill>
                  <a:schemeClr val="dk1"/>
                </a:solidFill>
                <a:latin typeface="Calibri"/>
                <a:ea typeface="Calibri"/>
                <a:cs typeface="Calibri"/>
                <a:sym typeface="Calibri"/>
              </a:rPr>
              <a:t>Using vulnerabilities often results in survivors being exploited (resources, time, attention) and undermines survivors’ attempts to negotiate boundaries or prioritize self. Using Children—In many states, LGBT people are not allowed to be the legal parent of their children. Even in states where LGBT parent’s rights are protected, not all individuals have access to the systems to assert their legal rights. For a non-biological parent, the threat of having no contact with their children makes leaving an abusive relationship a complex to impossible choice. </a:t>
            </a:r>
            <a:endParaRPr sz="1200">
              <a:solidFill>
                <a:schemeClr val="dk1"/>
              </a:solidFill>
              <a:latin typeface="Calibri"/>
              <a:ea typeface="Calibri"/>
              <a:cs typeface="Calibri"/>
              <a:sym typeface="Calibri"/>
            </a:endParaRPr>
          </a:p>
          <a:p>
            <a:pPr indent="-298450" lvl="0" marL="457200" rtl="0" algn="l">
              <a:spcBef>
                <a:spcPts val="0"/>
              </a:spcBef>
              <a:spcAft>
                <a:spcPts val="0"/>
              </a:spcAft>
              <a:buClr>
                <a:schemeClr val="lt1"/>
              </a:buClr>
              <a:buSzPts val="1100"/>
              <a:buChar char="●"/>
            </a:pPr>
            <a:r>
              <a:t/>
            </a:r>
            <a:endParaRPr sz="1200">
              <a:solidFill>
                <a:schemeClr val="dk1"/>
              </a:solidFill>
              <a:latin typeface="Calibri"/>
              <a:ea typeface="Calibri"/>
              <a:cs typeface="Calibri"/>
              <a:sym typeface="Calibri"/>
            </a:endParaRPr>
          </a:p>
          <a:p>
            <a:pPr indent="-298450" lvl="0" marL="457200" rtl="0" algn="l">
              <a:spcBef>
                <a:spcPts val="0"/>
              </a:spcBef>
              <a:spcAft>
                <a:spcPts val="0"/>
              </a:spcAft>
              <a:buClr>
                <a:schemeClr val="lt1"/>
              </a:buClr>
              <a:buSzPts val="1100"/>
              <a:buChar char="●"/>
            </a:pPr>
            <a:r>
              <a:rPr lang="en" sz="1200">
                <a:solidFill>
                  <a:schemeClr val="dk1"/>
                </a:solidFill>
                <a:latin typeface="Calibri"/>
                <a:ea typeface="Calibri"/>
                <a:cs typeface="Calibri"/>
                <a:sym typeface="Calibri"/>
              </a:rPr>
              <a:t>Using Small Communities—Using friends/family and the small number of open and affirming community spaces to monitor a survivor &amp; gather information, to ostracize or threaten to ostracize the survivor. Please note: safety planning cannot rely on the survivor never being in community space with the batterer. Our communities are too small for this. We must do harm reduction planning or survivors “drop out” of community to avoid batterer and risk further isolation. Leveraging Institutional Violence / Isolation—law enforcement historically and currently have used violence against LGBT people. </a:t>
            </a:r>
            <a:endParaRPr sz="1200">
              <a:solidFill>
                <a:schemeClr val="dk1"/>
              </a:solidFill>
              <a:latin typeface="Calibri"/>
              <a:ea typeface="Calibri"/>
              <a:cs typeface="Calibri"/>
              <a:sym typeface="Calibri"/>
            </a:endParaRPr>
          </a:p>
          <a:p>
            <a:pPr indent="-298450" lvl="0" marL="457200" rtl="0" algn="l">
              <a:spcBef>
                <a:spcPts val="0"/>
              </a:spcBef>
              <a:spcAft>
                <a:spcPts val="0"/>
              </a:spcAft>
              <a:buClr>
                <a:schemeClr val="lt1"/>
              </a:buClr>
              <a:buSzPts val="1100"/>
              <a:buChar char="●"/>
            </a:pPr>
            <a:r>
              <a:t/>
            </a:r>
            <a:endParaRPr sz="1200">
              <a:solidFill>
                <a:schemeClr val="dk1"/>
              </a:solidFill>
              <a:latin typeface="Calibri"/>
              <a:ea typeface="Calibri"/>
              <a:cs typeface="Calibri"/>
              <a:sym typeface="Calibri"/>
            </a:endParaRPr>
          </a:p>
          <a:p>
            <a:pPr indent="-298450" lvl="0" marL="457200" rtl="0" algn="l">
              <a:spcBef>
                <a:spcPts val="0"/>
              </a:spcBef>
              <a:spcAft>
                <a:spcPts val="0"/>
              </a:spcAft>
              <a:buClr>
                <a:schemeClr val="lt1"/>
              </a:buClr>
              <a:buSzPts val="1100"/>
              <a:buChar char="●"/>
            </a:pPr>
            <a:r>
              <a:rPr lang="en" sz="1200">
                <a:solidFill>
                  <a:schemeClr val="dk1"/>
                </a:solidFill>
                <a:latin typeface="Calibri"/>
                <a:ea typeface="Calibri"/>
                <a:cs typeface="Calibri"/>
                <a:sym typeface="Calibri"/>
              </a:rPr>
              <a:t>LGBT people have been targeted for violence in mental health institutions, by hate and bias attacks, and are denied basic civil rights such as the protections afforded through marriage. LGBT people also experience discrimination and oppression based on race, class, national origin, gender, gender identity etc. Many LGB people, and particularly transgender people, have experienced discrimination within the medical system. These things are used by batterers to increase control. Alcohol and Drug Abuse—LBTG people have historically been forced to make community in “illegal” and marginalized spaces such as bars. We have higher rates of alcohol and drug use and abuse than in mainstream communities. Batterers leverage the ongoing consequences of ways that LBTG people’s lives have been historically criminalized AS WELL AS the realities of current drug use (and drug criminalization) when setting up/maintaining a system of power &amp; control. Please see the “Think, Re-think” article in your packet for more discussion of these issues, stats, and a general frame of dv in lbtg relationships.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Often, the survivor has not committed a crime and is wrongly arrested. Such mistaken arrests occur more often to LGBTQ survivors than heterosexual survivors. One reason for this is that law enforcement may use the same indicators typically coded to gender differences in heterosexual relationships (relative size and weight, tone of voice, etc) to make determinations regarding the ‘primary aggressor’ in same-sex relationships. More overt homophobic and other bias plays a big role as well--when the survivor is larger, less visibly injured, more masculine, a person of color, or in some other way triggering to the biases of an officer or judge, they may be misidentified as a perpetrator</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120650" lvl="0" marL="228600" rtl="0" algn="l">
              <a:lnSpc>
                <a:spcPct val="90000"/>
              </a:lnSpc>
              <a:spcBef>
                <a:spcPts val="0"/>
              </a:spcBef>
              <a:spcAft>
                <a:spcPts val="0"/>
              </a:spcAft>
              <a:buClr>
                <a:schemeClr val="dk1"/>
              </a:buClr>
              <a:buSzPts val="1100"/>
              <a:buChar char="•"/>
            </a:pPr>
            <a:r>
              <a:rPr lang="en">
                <a:solidFill>
                  <a:schemeClr val="dk1"/>
                </a:solidFill>
                <a:latin typeface="Calibri"/>
                <a:ea typeface="Calibri"/>
                <a:cs typeface="Calibri"/>
                <a:sym typeface="Calibri"/>
              </a:rPr>
              <a:t>Survivors may be arrested for alleged domestic violence crimes and labeled a “perpetrator” while their abusers are identified as a “victim” by the criminal legal system. </a:t>
            </a:r>
            <a:endParaRPr>
              <a:solidFill>
                <a:schemeClr val="dk1"/>
              </a:solidFill>
              <a:latin typeface="Calibri"/>
              <a:ea typeface="Calibri"/>
              <a:cs typeface="Calibri"/>
              <a:sym typeface="Calibri"/>
            </a:endParaRPr>
          </a:p>
          <a:p>
            <a:pPr indent="-184150" lvl="1" marL="685800" rtl="0" algn="l">
              <a:lnSpc>
                <a:spcPct val="90000"/>
              </a:lnSpc>
              <a:spcBef>
                <a:spcPts val="1000"/>
              </a:spcBef>
              <a:spcAft>
                <a:spcPts val="0"/>
              </a:spcAft>
              <a:buClr>
                <a:schemeClr val="dk1"/>
              </a:buClr>
              <a:buSzPts val="1100"/>
              <a:buChar char="•"/>
            </a:pPr>
            <a:r>
              <a:rPr lang="en">
                <a:solidFill>
                  <a:schemeClr val="dk1"/>
                </a:solidFill>
                <a:latin typeface="Calibri"/>
                <a:ea typeface="Calibri"/>
                <a:cs typeface="Calibri"/>
                <a:sym typeface="Calibri"/>
              </a:rPr>
              <a:t>Very common in LGBT relationships </a:t>
            </a:r>
            <a:endParaRPr>
              <a:solidFill>
                <a:schemeClr val="dk1"/>
              </a:solidFill>
              <a:latin typeface="Calibri"/>
              <a:ea typeface="Calibri"/>
              <a:cs typeface="Calibri"/>
              <a:sym typeface="Calibri"/>
            </a:endParaRPr>
          </a:p>
          <a:p>
            <a:pPr indent="-120650" lvl="0" marL="228600" rtl="0" algn="l">
              <a:lnSpc>
                <a:spcPct val="90000"/>
              </a:lnSpc>
              <a:spcBef>
                <a:spcPts val="1000"/>
              </a:spcBef>
              <a:spcAft>
                <a:spcPts val="0"/>
              </a:spcAft>
              <a:buClr>
                <a:schemeClr val="dk1"/>
              </a:buClr>
              <a:buSzPts val="1100"/>
              <a:buChar char="•"/>
            </a:pPr>
            <a:r>
              <a:rPr lang="en">
                <a:solidFill>
                  <a:schemeClr val="dk1"/>
                </a:solidFill>
                <a:latin typeface="Calibri"/>
                <a:ea typeface="Calibri"/>
                <a:cs typeface="Calibri"/>
                <a:sym typeface="Calibri"/>
              </a:rPr>
              <a:t>When I worked in st. louis if they did not know who was the perpetrator they would arrest both parties </a:t>
            </a:r>
            <a:endParaRPr>
              <a:solidFill>
                <a:schemeClr val="dk1"/>
              </a:solidFill>
              <a:latin typeface="Calibri"/>
              <a:ea typeface="Calibri"/>
              <a:cs typeface="Calibri"/>
              <a:sym typeface="Calibri"/>
            </a:endParaRPr>
          </a:p>
          <a:p>
            <a:pPr indent="-146050" lvl="1" marL="685800" rtl="0" algn="l">
              <a:lnSpc>
                <a:spcPct val="90000"/>
              </a:lnSpc>
              <a:spcBef>
                <a:spcPts val="500"/>
              </a:spcBef>
              <a:spcAft>
                <a:spcPts val="0"/>
              </a:spcAft>
              <a:buClr>
                <a:schemeClr val="dk1"/>
              </a:buClr>
              <a:buSzPts val="1100"/>
              <a:buChar char="•"/>
            </a:pPr>
            <a:r>
              <a:rPr lang="en">
                <a:solidFill>
                  <a:schemeClr val="dk1"/>
                </a:solidFill>
                <a:latin typeface="Calibri"/>
                <a:ea typeface="Calibri"/>
                <a:cs typeface="Calibri"/>
                <a:sym typeface="Calibri"/>
              </a:rPr>
              <a:t>Almost all my LGBT cases both people were arrested  </a:t>
            </a:r>
            <a:endParaRPr>
              <a:solidFill>
                <a:schemeClr val="dk1"/>
              </a:solidFill>
              <a:latin typeface="Calibri"/>
              <a:ea typeface="Calibri"/>
              <a:cs typeface="Calibri"/>
              <a:sym typeface="Calibri"/>
            </a:endParaRPr>
          </a:p>
          <a:p>
            <a:pPr indent="-228600" lvl="1" marL="685800" rtl="0" algn="l">
              <a:lnSpc>
                <a:spcPct val="90000"/>
              </a:lnSpc>
              <a:spcBef>
                <a:spcPts val="500"/>
              </a:spcBef>
              <a:spcAft>
                <a:spcPts val="0"/>
              </a:spcAft>
              <a:buClr>
                <a:schemeClr val="dk1"/>
              </a:buClr>
              <a:buSzPts val="1800"/>
              <a:buFont typeface="Calibri"/>
              <a:buChar char="•"/>
            </a:pPr>
            <a:r>
              <a:rPr lang="en">
                <a:solidFill>
                  <a:schemeClr val="dk1"/>
                </a:solidFill>
                <a:latin typeface="Calibri"/>
                <a:ea typeface="Calibri"/>
                <a:cs typeface="Calibri"/>
                <a:sym typeface="Calibri"/>
              </a:rPr>
              <a:t>Deadnamed and misgendered </a:t>
            </a:r>
            <a:endParaRPr>
              <a:solidFill>
                <a:schemeClr val="dk1"/>
              </a:solidFill>
              <a:latin typeface="Calibri"/>
              <a:ea typeface="Calibri"/>
              <a:cs typeface="Calibri"/>
              <a:sym typeface="Calibri"/>
            </a:endParaRPr>
          </a:p>
          <a:p>
            <a:pPr indent="0" lvl="0" marL="0" rtl="0" algn="l">
              <a:lnSpc>
                <a:spcPct val="90000"/>
              </a:lnSpc>
              <a:spcBef>
                <a:spcPts val="500"/>
              </a:spcBef>
              <a:spcAft>
                <a:spcPts val="0"/>
              </a:spcAft>
              <a:buNone/>
            </a:pPr>
            <a:r>
              <a:t/>
            </a:r>
            <a:endParaRPr>
              <a:solidFill>
                <a:schemeClr val="dk1"/>
              </a:solidFill>
              <a:latin typeface="Calibri"/>
              <a:ea typeface="Calibri"/>
              <a:cs typeface="Calibri"/>
              <a:sym typeface="Calibri"/>
            </a:endParaRPr>
          </a:p>
          <a:p>
            <a:pPr indent="0" lvl="0" marL="228600" rtl="0" algn="l">
              <a:lnSpc>
                <a:spcPct val="70000"/>
              </a:lnSpc>
              <a:spcBef>
                <a:spcPts val="0"/>
              </a:spcBef>
              <a:spcAft>
                <a:spcPts val="0"/>
              </a:spcAft>
              <a:buNone/>
            </a:pPr>
            <a:r>
              <a:rPr lang="en">
                <a:solidFill>
                  <a:schemeClr val="dk1"/>
                </a:solidFill>
                <a:latin typeface="Calibri"/>
                <a:ea typeface="Calibri"/>
                <a:cs typeface="Calibri"/>
                <a:sym typeface="Calibri"/>
              </a:rPr>
              <a:t>find out about the barriers LGBTQ survivors might face in accessing your services and other services in your area. Work collaboratively with community partners to decrease barriers and increase the accessibility of your organization and the broader response to LGBTQ survivors in your region. • Learn about the laws in your city and state as they impact LGBTQ survivors. • Be aware of LGBTQ supportive counseling, medical, and legal resources in your area. If you are struggling to find resources in your area, explore referrals to LGBTQ competent services who may be able to work with people remotely in your area. • Make alliances with LGBTQ-friendly people in the police department, court system, and other service agencies. • Find ways to collaborate with LGBTQ community organizations, such as LGBTQ specific mental health services, clubs, HIV/AIDS programs, medical clinics, or recovery groups. • Attend trainings on LGBTQ issues; offer LGBTQ organizations information, resources and training on domestic and sexual violence</a:t>
            </a:r>
            <a:r>
              <a:rPr lang="en" sz="259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298450" lvl="0" marL="457200" rtl="0" algn="l">
              <a:lnSpc>
                <a:spcPct val="90000"/>
              </a:lnSpc>
              <a:spcBef>
                <a:spcPts val="1000"/>
              </a:spcBef>
              <a:spcAft>
                <a:spcPts val="0"/>
              </a:spcAft>
              <a:buClr>
                <a:schemeClr val="lt1"/>
              </a:buClr>
              <a:buSzPts val="1100"/>
              <a:buFont typeface="Calibri"/>
              <a:buChar char="●"/>
            </a:pPr>
            <a:r>
              <a:t/>
            </a:r>
            <a:endParaRPr>
              <a:solidFill>
                <a:schemeClr val="lt1"/>
              </a:solidFill>
              <a:latin typeface="Calibri"/>
              <a:ea typeface="Calibri"/>
              <a:cs typeface="Calibri"/>
              <a:sym typeface="Calibri"/>
            </a:endParaRPr>
          </a:p>
          <a:p>
            <a:pPr indent="-298450" lvl="0" marL="457200" rtl="0" algn="l">
              <a:lnSpc>
                <a:spcPct val="90000"/>
              </a:lnSpc>
              <a:spcBef>
                <a:spcPts val="1000"/>
              </a:spcBef>
              <a:spcAft>
                <a:spcPts val="0"/>
              </a:spcAft>
              <a:buClr>
                <a:schemeClr val="lt1"/>
              </a:buClr>
              <a:buSzPts val="1100"/>
              <a:buChar char="●"/>
            </a:pPr>
            <a:r>
              <a:rPr lang="en">
                <a:solidFill>
                  <a:schemeClr val="lt1"/>
                </a:solidFill>
                <a:latin typeface="Calibri"/>
                <a:ea typeface="Calibri"/>
                <a:cs typeface="Calibri"/>
                <a:sym typeface="Calibri"/>
              </a:rPr>
              <a:t>Feel communities </a:t>
            </a:r>
            <a:endParaRPr>
              <a:solidFill>
                <a:schemeClr val="lt1"/>
              </a:solidFill>
              <a:latin typeface="Calibri"/>
              <a:ea typeface="Calibri"/>
              <a:cs typeface="Calibri"/>
              <a:sym typeface="Calibri"/>
            </a:endParaRPr>
          </a:p>
          <a:p>
            <a:pPr indent="-298450" lvl="0" marL="457200" rtl="0" algn="l">
              <a:lnSpc>
                <a:spcPct val="90000"/>
              </a:lnSpc>
              <a:spcBef>
                <a:spcPts val="1000"/>
              </a:spcBef>
              <a:spcAft>
                <a:spcPts val="0"/>
              </a:spcAft>
              <a:buClr>
                <a:schemeClr val="lt1"/>
              </a:buClr>
              <a:buSzPts val="1100"/>
              <a:buChar char="●"/>
            </a:pPr>
            <a:r>
              <a:rPr lang="en">
                <a:solidFill>
                  <a:schemeClr val="lt1"/>
                </a:solidFill>
                <a:latin typeface="Calibri"/>
                <a:ea typeface="Calibri"/>
                <a:cs typeface="Calibri"/>
                <a:sym typeface="Calibri"/>
              </a:rPr>
              <a:t>Leveraging institutional violence / isolation </a:t>
            </a:r>
            <a:endParaRPr>
              <a:solidFill>
                <a:schemeClr val="lt1"/>
              </a:solidFill>
              <a:latin typeface="Calibri"/>
              <a:ea typeface="Calibri"/>
              <a:cs typeface="Calibri"/>
              <a:sym typeface="Calibri"/>
            </a:endParaRPr>
          </a:p>
          <a:p>
            <a:pPr indent="-298450" lvl="0" marL="457200" rtl="0" algn="l">
              <a:lnSpc>
                <a:spcPct val="90000"/>
              </a:lnSpc>
              <a:spcBef>
                <a:spcPts val="1000"/>
              </a:spcBef>
              <a:spcAft>
                <a:spcPts val="0"/>
              </a:spcAft>
              <a:buClr>
                <a:schemeClr val="lt1"/>
              </a:buClr>
              <a:buSzPts val="1100"/>
              <a:buChar char="●"/>
            </a:pPr>
            <a:r>
              <a:rPr lang="en">
                <a:solidFill>
                  <a:schemeClr val="lt1"/>
                </a:solidFill>
                <a:latin typeface="Calibri"/>
                <a:ea typeface="Calibri"/>
                <a:cs typeface="Calibri"/>
                <a:sym typeface="Calibri"/>
              </a:rPr>
              <a:t>Alcohol and drug use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8b81364c40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8b81364c40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chemeClr val="dk1"/>
                </a:solidFill>
                <a:latin typeface="Calibri"/>
                <a:ea typeface="Calibri"/>
                <a:cs typeface="Calibri"/>
                <a:sym typeface="Calibri"/>
              </a:rPr>
              <a:t>This presentation is designed to be a </a:t>
            </a:r>
            <a:r>
              <a:rPr b="1" lang="en">
                <a:solidFill>
                  <a:schemeClr val="dk1"/>
                </a:solidFill>
                <a:latin typeface="Calibri"/>
                <a:ea typeface="Calibri"/>
                <a:cs typeface="Calibri"/>
                <a:sym typeface="Calibri"/>
              </a:rPr>
              <a:t>starting point</a:t>
            </a:r>
            <a:r>
              <a:rPr lang="en">
                <a:solidFill>
                  <a:schemeClr val="dk1"/>
                </a:solidFill>
                <a:latin typeface="Calibri"/>
                <a:ea typeface="Calibri"/>
                <a:cs typeface="Calibri"/>
                <a:sym typeface="Calibri"/>
              </a:rPr>
              <a:t> for talking about trans people and sexual violence. Just as other groups and the trans community itself survivors of sexual violence are not a monolifth. Participants should continue to educate themselves on sexual violence, antiracism, and LGBTQIA+ issues through connecting with organizations, exploring the resource guide, exploring their own biases, and continual learning </a:t>
            </a:r>
            <a:r>
              <a:rPr lang="en">
                <a:solidFill>
                  <a:schemeClr val="dk1"/>
                </a:solidFill>
              </a:rPr>
              <a:t>in order to help violence prevneiton </a:t>
            </a:r>
            <a:endParaRPr>
              <a:solidFill>
                <a:schemeClr val="dk1"/>
              </a:solidFill>
            </a:endParaRPr>
          </a:p>
          <a:p>
            <a:pPr indent="0" lvl="0" marL="0" rtl="0" algn="just">
              <a:spcBef>
                <a:spcPts val="0"/>
              </a:spcBef>
              <a:spcAft>
                <a:spcPts val="0"/>
              </a:spcAft>
              <a:buNone/>
            </a:pPr>
            <a:r>
              <a:t/>
            </a:r>
            <a:endParaRPr>
              <a:solidFill>
                <a:schemeClr val="dk1"/>
              </a:solidFill>
            </a:endParaRPr>
          </a:p>
          <a:p>
            <a:pPr indent="0" lvl="0" marL="0" rtl="0" algn="just">
              <a:spcBef>
                <a:spcPts val="0"/>
              </a:spcBef>
              <a:spcAft>
                <a:spcPts val="0"/>
              </a:spcAft>
              <a:buNone/>
            </a:pPr>
            <a:r>
              <a:rPr lang="en">
                <a:solidFill>
                  <a:schemeClr val="dk1"/>
                </a:solidFill>
              </a:rPr>
              <a:t>Trans and LGBT people are not a monolith - all different and have different experiences, needs, and </a:t>
            </a:r>
            <a:r>
              <a:rPr lang="en">
                <a:solidFill>
                  <a:schemeClr val="dk1"/>
                </a:solidFill>
              </a:rPr>
              <a:t>support</a:t>
            </a:r>
            <a:r>
              <a:rPr lang="en">
                <a:solidFill>
                  <a:schemeClr val="dk1"/>
                </a:solidFill>
              </a:rPr>
              <a:t> </a:t>
            </a:r>
            <a:endParaRPr>
              <a:solidFill>
                <a:schemeClr val="dk1"/>
              </a:solidFill>
            </a:endParaRPr>
          </a:p>
          <a:p>
            <a:pPr indent="0" lvl="0" marL="0" rtl="0" algn="just">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Expand understanding and conversation around consent to include agency, power, and communication.</a:t>
            </a:r>
            <a:endParaRPr>
              <a:solidFill>
                <a:schemeClr val="dk1"/>
              </a:solidFill>
              <a:latin typeface="Century Gothic"/>
              <a:ea typeface="Century Gothic"/>
              <a:cs typeface="Century Gothic"/>
              <a:sym typeface="Century Gothic"/>
            </a:endParaRPr>
          </a:p>
          <a:p>
            <a:pPr indent="0" lvl="0" marL="0" rtl="0" algn="just">
              <a:spcBef>
                <a:spcPts val="0"/>
              </a:spcBef>
              <a:spcAft>
                <a:spcPts val="0"/>
              </a:spcAft>
              <a:buNone/>
            </a:pPr>
            <a:r>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e68689249c_1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e68689249c_1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11</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e68689249c_1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e68689249c_1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triangle of consent expands the consent beyond the basics of who, what, and how with the recognition of agency and power balances and ends with specific communication about sexual acts. If one part is missing or abbreviated, it will affect the entire experience of giving and obtaining consent.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lt1"/>
              </a:buClr>
              <a:buSzPts val="1100"/>
              <a:buFont typeface="Arial"/>
              <a:buNone/>
            </a:pPr>
            <a:r>
              <a:rPr lang="en">
                <a:solidFill>
                  <a:schemeClr val="dk1"/>
                </a:solidFill>
              </a:rPr>
              <a:t>This specific way of talking about consent comes from </a:t>
            </a:r>
            <a:r>
              <a:rPr lang="en" sz="1200">
                <a:solidFill>
                  <a:schemeClr val="dk1"/>
                </a:solidFill>
                <a:latin typeface="Crimson Text"/>
                <a:ea typeface="Crimson Text"/>
                <a:cs typeface="Crimson Text"/>
                <a:sym typeface="Crimson Text"/>
              </a:rPr>
              <a:t>Crystal Byrd Farmer (she/her) who is an engineer turned educator, organizer, and speaker who focuses on cohousing, Black, and polyamorous communities. She is passionate about encouraging people to change their perspectives on diversity, relationships, and the world.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e68689249c_1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e68689249c_1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Crimson Text"/>
              <a:ea typeface="Crimson Text"/>
              <a:cs typeface="Crimson Text"/>
              <a:sym typeface="Crimson Text"/>
            </a:endParaRPr>
          </a:p>
          <a:p>
            <a:pPr indent="0" lvl="0" marL="0" rtl="0" algn="l">
              <a:spcBef>
                <a:spcPts val="0"/>
              </a:spcBef>
              <a:spcAft>
                <a:spcPts val="0"/>
              </a:spcAft>
              <a:buNone/>
            </a:pPr>
            <a:r>
              <a:rPr b="1" lang="en">
                <a:solidFill>
                  <a:schemeClr val="dk1"/>
                </a:solidFill>
              </a:rPr>
              <a:t>Agency</a:t>
            </a:r>
            <a:r>
              <a:rPr lang="en">
                <a:solidFill>
                  <a:schemeClr val="dk1"/>
                </a:solidFill>
              </a:rPr>
              <a:t> is the recognition that we all have the ability to make choices for ourselves. We make those choices based on available information and our own judgment. When we’re in a relationship, disclosing relevant information is the way we recognize our partner’s agency. For example, when going on a date with someone a potential partner may say they are seeing others. Someone in a relationship may, telling a partner that they have an attraction to someone else. This information usually affects the partner’s future actions, which is why it’s difficult and sometimes embarrassing to talk about. When we withhold information, we are taking away some of our partner’s agency. When a partner has the right information, they can respond in a way that will protect their own safety and peace of mind. Another part of agency is each person’s ability to understand the situation. Children, teenagers, sometimes neurodiverse, and those under the influence of drugs and alcohol often lack the social awareness that will give them the information needed to give</a:t>
            </a:r>
            <a:endParaRPr>
              <a:solidFill>
                <a:schemeClr val="dk1"/>
              </a:solidFill>
            </a:endParaRPr>
          </a:p>
          <a:p>
            <a:pPr indent="0" lvl="0" marL="0" rtl="0" algn="l">
              <a:spcBef>
                <a:spcPts val="0"/>
              </a:spcBef>
              <a:spcAft>
                <a:spcPts val="0"/>
              </a:spcAft>
              <a:buNone/>
            </a:pPr>
            <a:r>
              <a:rPr lang="en">
                <a:solidFill>
                  <a:schemeClr val="dk1"/>
                </a:solidFill>
              </a:rPr>
              <a:t>e or obtain consent.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e68689249c_1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e68689249c_1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Power</a:t>
            </a:r>
            <a:r>
              <a:rPr lang="en">
                <a:solidFill>
                  <a:schemeClr val="dk1"/>
                </a:solidFill>
              </a:rPr>
              <a:t> that someone has in sexual situations should always be acknowledged in order to move forward with consent. Any relationship can have a power imbalance. Someone has more </a:t>
            </a:r>
            <a:r>
              <a:rPr lang="en" sz="1200">
                <a:solidFill>
                  <a:schemeClr val="dk1"/>
                </a:solidFill>
                <a:latin typeface="Crimson Text"/>
                <a:ea typeface="Crimson Text"/>
                <a:cs typeface="Crimson Text"/>
                <a:sym typeface="Crimson Text"/>
              </a:rPr>
              <a:t>seniority, wealth, status, or social support than their partner. People need to consider why their partner is saying yes to engaging in sex, if they are using their position or privilege to get the sex they want, and if their partner can say yes in fear of consequences. If the relationship has an extreme power difference or someone is using power and control then consent is meaningless because they are coersed. </a:t>
            </a:r>
            <a:endParaRPr sz="1200">
              <a:solidFill>
                <a:schemeClr val="dk1"/>
              </a:solidFill>
              <a:latin typeface="Crimson Text"/>
              <a:ea typeface="Crimson Text"/>
              <a:cs typeface="Crimson Text"/>
              <a:sym typeface="Crimson Text"/>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When someone lacks agency or power, they do not consent and can be coerced. Coercion is using ignoring agency and pushing for a sexual act until someone gives in. Some examples include pressuring, threatening, Intimidating, blackmailing, and guilt-tripping.</a:t>
            </a:r>
            <a:r>
              <a:rPr lang="en">
                <a:solidFill>
                  <a:schemeClr val="dk1"/>
                </a:solidFill>
              </a:rPr>
              <a:t> For example a non-sexual time I may have been slightly coerced was when my sister pressured me to attend the family reunion so she had someone to go with. I did not want to go but my sister made a comment like come on do you really want to disappoint mom?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THinking of power dynamics is extremely important especially in the context of trans survivors. We in this work should be reflecting on our own identities and how that relates to how we show up and are seen by the world .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e68689249c_1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e68689249c_1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Communication</a:t>
            </a:r>
            <a:r>
              <a:rPr lang="en">
                <a:solidFill>
                  <a:schemeClr val="dk1"/>
                </a:solidFill>
              </a:rPr>
              <a:t> guides agency and power into fully informed consent. In an ideal world most sexual acts would be verbaly confirmed by each partner. In reality consent is often given nonverbally through smiles and shy touches. One issue with that is that people can reflect back and see a point when they were unwilling to continue.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How does this communication look? It is bluntly said out loud to the other person. “You are really cute, can i kiss you?” “You looked so hot today, I would really love to have sex if you are down?”</a:t>
            </a:r>
            <a:endParaRPr>
              <a:solidFill>
                <a:schemeClr val="dk1"/>
              </a:solidFill>
            </a:endParaRPr>
          </a:p>
          <a:p>
            <a:pPr indent="0" lvl="0" marL="0" rtl="0" algn="l">
              <a:spcBef>
                <a:spcPts val="0"/>
              </a:spcBef>
              <a:spcAft>
                <a:spcPts val="0"/>
              </a:spcAft>
              <a:buNone/>
            </a:pPr>
            <a:r>
              <a:rPr lang="en">
                <a:solidFill>
                  <a:schemeClr val="dk1"/>
                </a:solidFill>
              </a:rPr>
              <a:t>Consent should verbally be asked before dirty talking, touching genitalia or enrogencous zones, any penetration. Recognizing agencies also have conversations about STIs, date of last time tested, any current sexual partners, use of condoms, use of birth control, and any physical or emotional limits.Consent is best practiced before going to the bedroom. Overtime these conversations get easier </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 sz="1200">
                <a:solidFill>
                  <a:schemeClr val="lt1"/>
                </a:solidFill>
                <a:latin typeface="Crimson Text"/>
                <a:ea typeface="Crimson Text"/>
                <a:cs typeface="Crimson Text"/>
                <a:sym typeface="Crimson Text"/>
              </a:rPr>
              <a:t> focuses on cohousing, Bt.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a9d7295a1c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a9d7295a1c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Because people are transphobic many trans people engage in undergrad economic work. This includes sex work, drug sakes and other activties that are currently criminalized to earn an inome, a place to sleep, exchange for food, or other goods/services. In one study 20% of trans people participated in the underground economy for income and that number increases for uncdocumented and BIPOC trans  people. It is important to remember that because of stigma and our country making these types of work illegal it makes it more violence and unfortunately the people that engage in it are more likely to experience seuxal violence.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02eaf8f024_1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02eaf8f024_1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way of building community care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11:30</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5303f8047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5303f804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entury Gothic"/>
                <a:ea typeface="Century Gothic"/>
                <a:cs typeface="Century Gothic"/>
                <a:sym typeface="Century Gothic"/>
              </a:rPr>
              <a:t>Transformative Justice historically developed by BI, women. There was no institutional support and history of eraser of identities, ideas, and experiences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entury Gothic"/>
              <a:ea typeface="Century Gothic"/>
              <a:cs typeface="Century Gothic"/>
              <a:sym typeface="Century Gothic"/>
            </a:endParaRPr>
          </a:p>
          <a:p>
            <a:pPr indent="-298450" lvl="0" marL="457200" rtl="0" algn="l">
              <a:lnSpc>
                <a:spcPct val="115000"/>
              </a:lnSpc>
              <a:spcBef>
                <a:spcPts val="0"/>
              </a:spcBef>
              <a:spcAft>
                <a:spcPts val="0"/>
              </a:spcAft>
              <a:buClr>
                <a:schemeClr val="dk1"/>
              </a:buClr>
              <a:buSzPts val="1100"/>
              <a:buFont typeface="Century Gothic"/>
              <a:buChar char="●"/>
            </a:pPr>
            <a:r>
              <a:rPr lang="en">
                <a:solidFill>
                  <a:schemeClr val="dk1"/>
                </a:solidFill>
                <a:latin typeface="Century Gothic"/>
                <a:ea typeface="Century Gothic"/>
                <a:cs typeface="Century Gothic"/>
                <a:sym typeface="Century Gothic"/>
              </a:rPr>
              <a:t>Indigenous, Black, and brown communities with women at the front </a:t>
            </a:r>
            <a:endParaRPr>
              <a:solidFill>
                <a:schemeClr val="dk1"/>
              </a:solidFill>
              <a:latin typeface="Century Gothic"/>
              <a:ea typeface="Century Gothic"/>
              <a:cs typeface="Century Gothic"/>
              <a:sym typeface="Century Gothic"/>
            </a:endParaRPr>
          </a:p>
          <a:p>
            <a:pPr indent="-298450" lvl="0" marL="457200" rtl="0" algn="l">
              <a:lnSpc>
                <a:spcPct val="115000"/>
              </a:lnSpc>
              <a:spcBef>
                <a:spcPts val="0"/>
              </a:spcBef>
              <a:spcAft>
                <a:spcPts val="0"/>
              </a:spcAft>
              <a:buClr>
                <a:schemeClr val="dk1"/>
              </a:buClr>
              <a:buSzPts val="1100"/>
              <a:buFont typeface="Century Gothic"/>
              <a:buChar char="●"/>
            </a:pPr>
            <a:r>
              <a:rPr lang="en">
                <a:solidFill>
                  <a:schemeClr val="dk1"/>
                </a:solidFill>
                <a:latin typeface="Century Gothic"/>
                <a:ea typeface="Century Gothic"/>
                <a:cs typeface="Century Gothic"/>
                <a:sym typeface="Century Gothic"/>
              </a:rPr>
              <a:t>Belief that people who have caused harm can change and that we can all play a crucial role in catalyzing that shift </a:t>
            </a:r>
            <a:endParaRPr>
              <a:solidFill>
                <a:schemeClr val="dk1"/>
              </a:solidFill>
              <a:latin typeface="Century Gothic"/>
              <a:ea typeface="Century Gothic"/>
              <a:cs typeface="Century Gothic"/>
              <a:sym typeface="Century Gothic"/>
            </a:endParaRPr>
          </a:p>
          <a:p>
            <a:pPr indent="-298450" lvl="0" marL="457200" rtl="0" algn="l">
              <a:lnSpc>
                <a:spcPct val="115000"/>
              </a:lnSpc>
              <a:spcBef>
                <a:spcPts val="0"/>
              </a:spcBef>
              <a:spcAft>
                <a:spcPts val="0"/>
              </a:spcAft>
              <a:buClr>
                <a:schemeClr val="dk1"/>
              </a:buClr>
              <a:buSzPts val="1100"/>
              <a:buFont typeface="Century Gothic"/>
              <a:buChar char="●"/>
            </a:pPr>
            <a:r>
              <a:rPr lang="en">
                <a:solidFill>
                  <a:schemeClr val="dk1"/>
                </a:solidFill>
                <a:latin typeface="Century Gothic"/>
                <a:ea typeface="Century Gothic"/>
                <a:cs typeface="Century Gothic"/>
                <a:sym typeface="Century Gothic"/>
              </a:rPr>
              <a:t>Hold people accountable by </a:t>
            </a:r>
            <a:endParaRPr>
              <a:solidFill>
                <a:schemeClr val="dk1"/>
              </a:solidFill>
              <a:latin typeface="Century Gothic"/>
              <a:ea typeface="Century Gothic"/>
              <a:cs typeface="Century Gothic"/>
              <a:sym typeface="Century Gothic"/>
            </a:endParaRPr>
          </a:p>
          <a:p>
            <a:pPr indent="-298450" lvl="1" marL="914400" rtl="0" algn="l">
              <a:lnSpc>
                <a:spcPct val="115000"/>
              </a:lnSpc>
              <a:spcBef>
                <a:spcPts val="0"/>
              </a:spcBef>
              <a:spcAft>
                <a:spcPts val="0"/>
              </a:spcAft>
              <a:buClr>
                <a:schemeClr val="dk1"/>
              </a:buClr>
              <a:buSzPts val="1100"/>
              <a:buFont typeface="Century Gothic"/>
              <a:buChar char="○"/>
            </a:pPr>
            <a:r>
              <a:rPr lang="en">
                <a:solidFill>
                  <a:schemeClr val="dk1"/>
                </a:solidFill>
                <a:latin typeface="Century Gothic"/>
                <a:ea typeface="Century Gothic"/>
                <a:cs typeface="Century Gothic"/>
                <a:sym typeface="Century Gothic"/>
              </a:rPr>
              <a:t>Recognize the harm they have done even if it was not intentional </a:t>
            </a:r>
            <a:endParaRPr>
              <a:solidFill>
                <a:schemeClr val="dk1"/>
              </a:solidFill>
              <a:latin typeface="Century Gothic"/>
              <a:ea typeface="Century Gothic"/>
              <a:cs typeface="Century Gothic"/>
              <a:sym typeface="Century Gothic"/>
            </a:endParaRPr>
          </a:p>
          <a:p>
            <a:pPr indent="-298450" lvl="1" marL="914400" rtl="0" algn="l">
              <a:lnSpc>
                <a:spcPct val="115000"/>
              </a:lnSpc>
              <a:spcBef>
                <a:spcPts val="0"/>
              </a:spcBef>
              <a:spcAft>
                <a:spcPts val="0"/>
              </a:spcAft>
              <a:buClr>
                <a:schemeClr val="dk1"/>
              </a:buClr>
              <a:buSzPts val="1100"/>
              <a:buFont typeface="Century Gothic"/>
              <a:buChar char="○"/>
            </a:pPr>
            <a:r>
              <a:rPr lang="en">
                <a:solidFill>
                  <a:schemeClr val="dk1"/>
                </a:solidFill>
                <a:latin typeface="Century Gothic"/>
                <a:ea typeface="Century Gothic"/>
                <a:cs typeface="Century Gothic"/>
                <a:sym typeface="Century Gothic"/>
              </a:rPr>
              <a:t>Acknowledge that harm’s impact on the individuals and the community</a:t>
            </a:r>
            <a:endParaRPr>
              <a:solidFill>
                <a:schemeClr val="dk1"/>
              </a:solidFill>
              <a:latin typeface="Century Gothic"/>
              <a:ea typeface="Century Gothic"/>
              <a:cs typeface="Century Gothic"/>
              <a:sym typeface="Century Gothic"/>
            </a:endParaRPr>
          </a:p>
          <a:p>
            <a:pPr indent="-298450" lvl="1" marL="914400" rtl="0" algn="l">
              <a:lnSpc>
                <a:spcPct val="115000"/>
              </a:lnSpc>
              <a:spcBef>
                <a:spcPts val="0"/>
              </a:spcBef>
              <a:spcAft>
                <a:spcPts val="0"/>
              </a:spcAft>
              <a:buClr>
                <a:schemeClr val="dk1"/>
              </a:buClr>
              <a:buSzPts val="1100"/>
              <a:buFont typeface="Century Gothic"/>
              <a:buChar char="○"/>
            </a:pPr>
            <a:r>
              <a:rPr lang="en">
                <a:solidFill>
                  <a:schemeClr val="dk1"/>
                </a:solidFill>
                <a:latin typeface="Century Gothic"/>
                <a:ea typeface="Century Gothic"/>
                <a:cs typeface="Century Gothic"/>
                <a:sym typeface="Century Gothic"/>
              </a:rPr>
              <a:t>Make appropriate restitution to the individual and community </a:t>
            </a:r>
            <a:endParaRPr>
              <a:solidFill>
                <a:schemeClr val="dk1"/>
              </a:solidFill>
              <a:latin typeface="Century Gothic"/>
              <a:ea typeface="Century Gothic"/>
              <a:cs typeface="Century Gothic"/>
              <a:sym typeface="Century Gothic"/>
            </a:endParaRPr>
          </a:p>
          <a:p>
            <a:pPr indent="-298450" lvl="1" marL="914400" rtl="0" algn="l">
              <a:lnSpc>
                <a:spcPct val="115000"/>
              </a:lnSpc>
              <a:spcBef>
                <a:spcPts val="0"/>
              </a:spcBef>
              <a:spcAft>
                <a:spcPts val="0"/>
              </a:spcAft>
              <a:buClr>
                <a:schemeClr val="dk1"/>
              </a:buClr>
              <a:buSzPts val="1100"/>
              <a:buFont typeface="Century Gothic"/>
              <a:buChar char="○"/>
            </a:pPr>
            <a:r>
              <a:rPr lang="en">
                <a:solidFill>
                  <a:schemeClr val="dk1"/>
                </a:solidFill>
                <a:latin typeface="Century Gothic"/>
                <a:ea typeface="Century Gothic"/>
                <a:cs typeface="Century Gothic"/>
                <a:sym typeface="Century Gothic"/>
              </a:rPr>
              <a:t>Develop solid skills for transforming attitudes and behavior to prevent further harm and make contributions towards liberation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e68689249c_1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e68689249c_1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342900" rtl="0" algn="l">
              <a:lnSpc>
                <a:spcPct val="145455"/>
              </a:lnSpc>
              <a:spcBef>
                <a:spcPts val="1700"/>
              </a:spcBef>
              <a:spcAft>
                <a:spcPts val="0"/>
              </a:spcAft>
              <a:buClr>
                <a:schemeClr val="dk1"/>
              </a:buClr>
              <a:buSzPts val="1100"/>
              <a:buFont typeface="Arial"/>
              <a:buNone/>
            </a:pPr>
            <a:r>
              <a:rPr lang="en" sz="1300">
                <a:solidFill>
                  <a:schemeClr val="dk1"/>
                </a:solidFill>
                <a:highlight>
                  <a:srgbClr val="FFFFFF"/>
                </a:highlight>
                <a:latin typeface="Times New Roman"/>
                <a:ea typeface="Times New Roman"/>
                <a:cs typeface="Times New Roman"/>
                <a:sym typeface="Times New Roman"/>
              </a:rPr>
              <a:t>Nakita Valerio </a:t>
            </a:r>
            <a:r>
              <a:rPr lang="en" sz="1200">
                <a:solidFill>
                  <a:schemeClr val="dk1"/>
                </a:solidFill>
                <a:highlight>
                  <a:srgbClr val="FFFFFF"/>
                </a:highlight>
                <a:latin typeface="Times New Roman"/>
                <a:ea typeface="Times New Roman"/>
                <a:cs typeface="Times New Roman"/>
                <a:sym typeface="Times New Roman"/>
              </a:rPr>
              <a:t>was exhausted and frustrated by the number of responsibilities and the solution given was to practice “self-care,” felt like it was enough.</a:t>
            </a:r>
            <a:endParaRPr sz="1200">
              <a:solidFill>
                <a:schemeClr val="dk1"/>
              </a:solidFill>
              <a:highlight>
                <a:srgbClr val="FFFFFF"/>
              </a:highlight>
              <a:latin typeface="Times New Roman"/>
              <a:ea typeface="Times New Roman"/>
              <a:cs typeface="Times New Roman"/>
              <a:sym typeface="Times New Roman"/>
            </a:endParaRPr>
          </a:p>
          <a:p>
            <a:pPr indent="0" lvl="0" marL="0" marR="342900" rtl="0" algn="l">
              <a:lnSpc>
                <a:spcPct val="145455"/>
              </a:lnSpc>
              <a:spcBef>
                <a:spcPts val="1700"/>
              </a:spcBef>
              <a:spcAft>
                <a:spcPts val="0"/>
              </a:spcAft>
              <a:buClr>
                <a:schemeClr val="dk1"/>
              </a:buClr>
              <a:buSzPts val="1100"/>
              <a:buFont typeface="Arial"/>
              <a:buNone/>
            </a:pPr>
            <a:r>
              <a:rPr lang="en" sz="1200">
                <a:solidFill>
                  <a:schemeClr val="dk1"/>
                </a:solidFill>
                <a:highlight>
                  <a:srgbClr val="FFFFFF"/>
                </a:highlight>
                <a:latin typeface="Times New Roman"/>
                <a:ea typeface="Times New Roman"/>
                <a:cs typeface="Times New Roman"/>
                <a:sym typeface="Times New Roman"/>
              </a:rPr>
              <a:t>It had only been nine days since the</a:t>
            </a:r>
            <a:r>
              <a:rPr lang="en" sz="1200">
                <a:solidFill>
                  <a:srgbClr val="757575"/>
                </a:solidFill>
                <a:highlight>
                  <a:srgbClr val="FFFFFF"/>
                </a:highlight>
                <a:uFill>
                  <a:noFill/>
                </a:uFill>
                <a:latin typeface="Times New Roman"/>
                <a:ea typeface="Times New Roman"/>
                <a:cs typeface="Times New Roman"/>
                <a:sym typeface="Times New Roman"/>
                <a:hlinkClick r:id="rId2">
                  <a:extLst>
                    <a:ext uri="{A12FA001-AC4F-418D-AE19-62706E023703}">
                      <ahyp:hlinkClr val="tx"/>
                    </a:ext>
                  </a:extLst>
                </a:hlinkClick>
              </a:rPr>
              <a:t> terrorist massacre of 50 Muslim worshippers in Christchurch, New Zealand</a:t>
            </a:r>
            <a:r>
              <a:rPr lang="en" sz="1200">
                <a:solidFill>
                  <a:schemeClr val="dk1"/>
                </a:solidFill>
                <a:highlight>
                  <a:srgbClr val="FFFFFF"/>
                </a:highlight>
                <a:latin typeface="Times New Roman"/>
                <a:ea typeface="Times New Roman"/>
                <a:cs typeface="Times New Roman"/>
                <a:sym typeface="Times New Roman"/>
              </a:rPr>
              <a:t>.. I felt unable to move or do anything to help myself knowing that one step with no end in sight. I </a:t>
            </a:r>
            <a:r>
              <a:rPr lang="en" sz="1650">
                <a:solidFill>
                  <a:schemeClr val="dk1"/>
                </a:solidFill>
                <a:highlight>
                  <a:srgbClr val="FFFFFF"/>
                </a:highlight>
                <a:latin typeface="Times New Roman"/>
                <a:ea typeface="Times New Roman"/>
                <a:cs typeface="Times New Roman"/>
                <a:sym typeface="Times New Roman"/>
              </a:rPr>
              <a:t> felt like other people, especially non-Muslims, needed to step up to share the challenges that come with just existing as a Muslim woman.</a:t>
            </a:r>
            <a:endParaRPr b="1" sz="1200">
              <a:solidFill>
                <a:schemeClr val="dk1"/>
              </a:solidFill>
              <a:highlight>
                <a:srgbClr val="FFFFFF"/>
              </a:highlight>
              <a:latin typeface="Times New Roman"/>
              <a:ea typeface="Times New Roman"/>
              <a:cs typeface="Times New Roman"/>
              <a:sym typeface="Times New Roman"/>
            </a:endParaRPr>
          </a:p>
          <a:p>
            <a:pPr indent="0" lvl="0" marL="0" rtl="0" algn="l">
              <a:lnSpc>
                <a:spcPct val="80000"/>
              </a:lnSpc>
              <a:spcBef>
                <a:spcPts val="1700"/>
              </a:spcBef>
              <a:spcAft>
                <a:spcPts val="0"/>
              </a:spcAft>
              <a:buClr>
                <a:schemeClr val="dk1"/>
              </a:buClr>
              <a:buSzPts val="1100"/>
              <a:buFont typeface="Arial"/>
              <a:buNone/>
            </a:pPr>
            <a:r>
              <a:rPr lang="en" sz="1200">
                <a:solidFill>
                  <a:schemeClr val="dk1"/>
                </a:solidFill>
                <a:latin typeface="Calibri"/>
                <a:ea typeface="Calibri"/>
                <a:cs typeface="Calibri"/>
                <a:sym typeface="Calibri"/>
              </a:rPr>
              <a:t>Wrote on Insta </a:t>
            </a:r>
            <a:r>
              <a:rPr i="1" lang="en" sz="2100">
                <a:solidFill>
                  <a:schemeClr val="dk1"/>
                </a:solidFill>
                <a:highlight>
                  <a:srgbClr val="FFFFFF"/>
                </a:highlight>
                <a:latin typeface="Calibri"/>
                <a:ea typeface="Calibri"/>
                <a:cs typeface="Calibri"/>
                <a:sym typeface="Calibri"/>
              </a:rPr>
              <a:t>Shouting 'self-care' at people who actually need community care is how we fail people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lnSpc>
                <a:spcPct val="8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Community - Muslim organization focuses on sexual health and prevent sexual violence explains it as </a:t>
            </a:r>
            <a:endParaRPr sz="1200">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Over the last few years, there’s been a lot of</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buzz about self-care. And, while self-care may be</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defined differently from person to person, there’s</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 general cultural understanding about what it is. Generally speaking, self-care is the act of an</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individual attending to their needs.</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However, community care is a term that is rarely</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used outside of movement spaces yet is an</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essential ingredient needed for collective healing</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and restoration. In a Facebook status that</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eventually went viral, Canadian organizer</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Nakita Valerio wrote,</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"SHOUTING ‘SELF-CARE’ AT PEOPLE WHO</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ACTUALLY NEED ‘COMMUNITY CARE’ IS HOW</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WE FAIL PEOPLE.”</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Community can be defined many different ways. For</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some of us, our communities may be defined by</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geography - the places in which we live, work, pray,</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and play; by fellowship and shared values with others -</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those we engage in spiritual practice with, those we</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feel most connected to; or by the purposes or causes</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we feel connected to. For a lot of us, it is likely some</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combination of those.</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So, what is community care and why isn’t self-care</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enough? Community care is the important work of</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taking care of our communal ecosystems, the people</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and places we are in community with.</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Now more than ever, cultivating a sense of</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community is integral As</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we try to build a new normal and  want to</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explore all the ways we can continue to foster a</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sense of belonging with one another in the post pandemic world </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It is OUR duty to not only acknowledge our privilege but to take one step further and leverage our privilege to help and support our communities </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8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e68689249c_1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e68689249c_1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place to start is </a:t>
            </a:r>
            <a:r>
              <a:rPr lang="en"/>
              <a:t>accountability</a:t>
            </a:r>
            <a:r>
              <a:rPr lang="en"/>
              <a:t> with self and organization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e68689249c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e68689249c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Before we begin I want to remind everyone that if you need to mute me, step out, or anything please do so - take care of yourself.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Before we start we are going to do a quick restorative writing practice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If you can grab a pen and paper or open notes on your computer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This practice was written by Alexandra Elle </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Before we begin I want to remind everyone that if you need to mute me, step out, or anything please do so - take care of yourself.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Before we start we are going to do a quick restorative writing practice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If you can grab a pen and paper or open notes on your computer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This practice was written by Alexandra Elle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a:solidFill>
                <a:schemeClr val="dk1"/>
              </a:solidFill>
              <a:latin typeface="Century Gothic"/>
              <a:ea typeface="Century Gothic"/>
              <a:cs typeface="Century Gothic"/>
              <a:sym typeface="Century Gothic"/>
            </a:endParaRPr>
          </a:p>
          <a:p>
            <a:pPr indent="0" lvl="0" marL="0" rtl="0" algn="l">
              <a:lnSpc>
                <a:spcPct val="160000"/>
              </a:lnSpc>
              <a:spcBef>
                <a:spcPts val="0"/>
              </a:spcBef>
              <a:spcAft>
                <a:spcPts val="0"/>
              </a:spcAft>
              <a:buNone/>
            </a:pPr>
            <a:r>
              <a:rPr lang="en" sz="1050">
                <a:solidFill>
                  <a:srgbClr val="666666"/>
                </a:solidFill>
                <a:latin typeface="Century Gothic"/>
                <a:ea typeface="Century Gothic"/>
                <a:cs typeface="Century Gothic"/>
                <a:sym typeface="Century Gothic"/>
              </a:rPr>
              <a:t>Alexandra Elle is an author &amp; writing to heal facilitator living in Maryland with her husband and children. Writing came into her life by way of therapy and the exploration of healing through journaling. Quarterly, Alex teaches workshops and retreats centered around assisting others in finding their voices through storytelling rooted in truth without shame. Her mission is to build community &amp; self-care practices through literature &amp; language. She is currently an author at Chronicle Books.</a:t>
            </a:r>
            <a:endParaRPr sz="1050">
              <a:solidFill>
                <a:srgbClr val="666666"/>
              </a:solidFill>
              <a:latin typeface="Century Gothic"/>
              <a:ea typeface="Century Gothic"/>
              <a:cs typeface="Century Gothic"/>
              <a:sym typeface="Century Gothic"/>
            </a:endParaRPr>
          </a:p>
          <a:p>
            <a:pPr indent="0" lvl="0" marL="0" rtl="0" algn="l">
              <a:lnSpc>
                <a:spcPct val="160000"/>
              </a:lnSpc>
              <a:spcBef>
                <a:spcPts val="1100"/>
              </a:spcBef>
              <a:spcAft>
                <a:spcPts val="0"/>
              </a:spcAft>
              <a:buNone/>
            </a:pPr>
            <a:r>
              <a:rPr lang="en" sz="1050">
                <a:solidFill>
                  <a:srgbClr val="666666"/>
                </a:solidFill>
                <a:latin typeface="Century Gothic"/>
                <a:ea typeface="Century Gothic"/>
                <a:cs typeface="Century Gothic"/>
                <a:sym typeface="Century Gothic"/>
              </a:rPr>
              <a:t>Alex is the author of multiple books and journals, most recently </a:t>
            </a:r>
            <a:r>
              <a:rPr i="1" lang="en" sz="1050">
                <a:solidFill>
                  <a:srgbClr val="666666"/>
                </a:solidFill>
                <a:latin typeface="Century Gothic"/>
                <a:ea typeface="Century Gothic"/>
                <a:cs typeface="Century Gothic"/>
                <a:sym typeface="Century Gothic"/>
              </a:rPr>
              <a:t>After the Rain </a:t>
            </a:r>
            <a:r>
              <a:rPr lang="en" sz="1050">
                <a:solidFill>
                  <a:srgbClr val="666666"/>
                </a:solidFill>
                <a:latin typeface="Century Gothic"/>
                <a:ea typeface="Century Gothic"/>
                <a:cs typeface="Century Gothic"/>
                <a:sym typeface="Century Gothic"/>
              </a:rPr>
              <a:t>and the guided journal,</a:t>
            </a:r>
            <a:r>
              <a:rPr i="1" lang="en" sz="1050">
                <a:solidFill>
                  <a:srgbClr val="666666"/>
                </a:solidFill>
                <a:latin typeface="Century Gothic"/>
                <a:ea typeface="Century Gothic"/>
                <a:cs typeface="Century Gothic"/>
                <a:sym typeface="Century Gothic"/>
              </a:rPr>
              <a:t> In Courage.</a:t>
            </a:r>
            <a:r>
              <a:rPr lang="en" sz="1050">
                <a:solidFill>
                  <a:srgbClr val="666666"/>
                </a:solidFill>
                <a:latin typeface="Century Gothic"/>
                <a:ea typeface="Century Gothic"/>
                <a:cs typeface="Century Gothic"/>
                <a:sym typeface="Century Gothic"/>
              </a:rPr>
              <a:t>She also hosts The Hey Girl Podcast.</a:t>
            </a:r>
            <a:endParaRPr sz="1050">
              <a:solidFill>
                <a:srgbClr val="666666"/>
              </a:solidFill>
              <a:latin typeface="Century Gothic"/>
              <a:ea typeface="Century Gothic"/>
              <a:cs typeface="Century Gothic"/>
              <a:sym typeface="Century Gothic"/>
            </a:endParaRPr>
          </a:p>
          <a:p>
            <a:pPr indent="0" lvl="0" marL="0" rtl="0" algn="l">
              <a:lnSpc>
                <a:spcPct val="160000"/>
              </a:lnSpc>
              <a:spcBef>
                <a:spcPts val="1100"/>
              </a:spcBef>
              <a:spcAft>
                <a:spcPts val="0"/>
              </a:spcAft>
              <a:buNone/>
            </a:pPr>
            <a:r>
              <a:t/>
            </a:r>
            <a:endParaRPr sz="1050">
              <a:solidFill>
                <a:srgbClr val="666666"/>
              </a:solidFill>
              <a:latin typeface="Century Gothic"/>
              <a:ea typeface="Century Gothic"/>
              <a:cs typeface="Century Gothic"/>
              <a:sym typeface="Century Gothic"/>
            </a:endParaRPr>
          </a:p>
          <a:p>
            <a:pPr indent="0" lvl="0" marL="0" rtl="0" algn="l">
              <a:lnSpc>
                <a:spcPct val="115000"/>
              </a:lnSpc>
              <a:spcBef>
                <a:spcPts val="1100"/>
              </a:spcBef>
              <a:spcAft>
                <a:spcPts val="0"/>
              </a:spcAft>
              <a:buNone/>
            </a:pPr>
            <a:r>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First  - We are going to name what is feeling heavy. Write down 5 things that you are carrying with you today.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Second - Name what you need to start or continue to heal. Write down 5 ways that you need support today.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Lastly, write down what you would like to let go of. Write five things that you are releasing today. </a:t>
            </a:r>
            <a:endParaRPr sz="1050">
              <a:solidFill>
                <a:srgbClr val="666666"/>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e68689249c_1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e68689249c_1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addressing this extensively in our selves and our work spaces then can truly begin to use accountability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Again remember a hugely </a:t>
            </a:r>
            <a:r>
              <a:rPr lang="en"/>
              <a:t>important</a:t>
            </a:r>
            <a:r>
              <a:rPr lang="en"/>
              <a:t> part of this work is the internal work and reflection on </a:t>
            </a:r>
            <a:r>
              <a:rPr lang="en"/>
              <a:t>power</a:t>
            </a:r>
            <a:r>
              <a:rPr lang="en"/>
              <a:t> dynamics and identity. We must strive to have a deep understanding of our different identities and how they show up in the work </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Gather the community internal you already have relationships with and help and focus on part one and putting those lessons into the organization.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internal work collaboration. Identifying of power dynamics by those in power and with </a:t>
            </a:r>
            <a:r>
              <a:rPr lang="en"/>
              <a:t>privileged</a:t>
            </a:r>
            <a:r>
              <a:rPr lang="en"/>
              <a:t> identities in our work spaces / departments. I highly </a:t>
            </a:r>
            <a:r>
              <a:rPr lang="en"/>
              <a:t>recommend</a:t>
            </a:r>
            <a:r>
              <a:rPr lang="en"/>
              <a:t> that agencies look into being non-</a:t>
            </a:r>
            <a:r>
              <a:rPr lang="en"/>
              <a:t>hierarchical</a:t>
            </a:r>
            <a:r>
              <a:rPr lang="en"/>
              <a:t> because this mission will be easier and honestly the power dynamics will almost always mean there is not really community as you report to and could be fired by someone there is </a:t>
            </a:r>
            <a:r>
              <a:rPr lang="en"/>
              <a:t>inherently</a:t>
            </a:r>
            <a:r>
              <a:rPr lang="en"/>
              <a:t> a power dynamic.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Then creating an </a:t>
            </a:r>
            <a:r>
              <a:rPr lang="en"/>
              <a:t>environment</a:t>
            </a:r>
            <a:r>
              <a:rPr lang="en"/>
              <a:t> where everyone - every single person actually can contribute - often times we think that we are there but there is always more we can do to step back or echo others voices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Internal and external community building should be lead by those who experience the most </a:t>
            </a:r>
            <a:r>
              <a:rPr lang="en"/>
              <a:t>marginalization</a:t>
            </a:r>
            <a:r>
              <a:rPr lang="en"/>
              <a:t> instead of those in power in the </a:t>
            </a:r>
            <a:r>
              <a:rPr lang="en"/>
              <a:t>organization</a:t>
            </a:r>
            <a:r>
              <a:rPr lang="en"/>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a9d7295a1c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a9d7295a1c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5303f80478_0_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5303f80478_0_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a9d7295a1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a9d7295a1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e68689249c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e68689249c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Before we begin I want to remind everyone that if you need to mute me, step out, or anything please do so - take care of yourself.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Before we start we are going to do a quick restorative writing practice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If you can grab a pen and paper or open notes on your computer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This practice was written by Alexandra Elle </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Before we begin I want to remind everyone that if you need to mute me, step out, or anything please do so - take care of yourself.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Before we start we are going to do a quick restorative writing practice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If you can grab a pen and paper or open notes on your computer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This practice was written by Alexandra Elle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a:solidFill>
                <a:schemeClr val="dk1"/>
              </a:solidFill>
              <a:latin typeface="Century Gothic"/>
              <a:ea typeface="Century Gothic"/>
              <a:cs typeface="Century Gothic"/>
              <a:sym typeface="Century Gothic"/>
            </a:endParaRPr>
          </a:p>
          <a:p>
            <a:pPr indent="0" lvl="0" marL="0" rtl="0" algn="l">
              <a:lnSpc>
                <a:spcPct val="160000"/>
              </a:lnSpc>
              <a:spcBef>
                <a:spcPts val="0"/>
              </a:spcBef>
              <a:spcAft>
                <a:spcPts val="0"/>
              </a:spcAft>
              <a:buNone/>
            </a:pPr>
            <a:r>
              <a:rPr lang="en" sz="1050">
                <a:solidFill>
                  <a:srgbClr val="666666"/>
                </a:solidFill>
                <a:latin typeface="Century Gothic"/>
                <a:ea typeface="Century Gothic"/>
                <a:cs typeface="Century Gothic"/>
                <a:sym typeface="Century Gothic"/>
              </a:rPr>
              <a:t>Alexandra Elle is an author &amp; writing to heal facilitator living in Maryland with her husband and children. Writing came into her life by way of therapy and the exploration of healing through journaling. Quarterly, Alex teaches workshops and retreats centered around assisting others in finding their voices through storytelling rooted in truth without shame. Her mission is to build community &amp; self-care practices through literature &amp; language. She is currently an author at Chronicle Books.</a:t>
            </a:r>
            <a:endParaRPr sz="1050">
              <a:solidFill>
                <a:srgbClr val="666666"/>
              </a:solidFill>
              <a:latin typeface="Century Gothic"/>
              <a:ea typeface="Century Gothic"/>
              <a:cs typeface="Century Gothic"/>
              <a:sym typeface="Century Gothic"/>
            </a:endParaRPr>
          </a:p>
          <a:p>
            <a:pPr indent="0" lvl="0" marL="0" rtl="0" algn="l">
              <a:lnSpc>
                <a:spcPct val="160000"/>
              </a:lnSpc>
              <a:spcBef>
                <a:spcPts val="1100"/>
              </a:spcBef>
              <a:spcAft>
                <a:spcPts val="0"/>
              </a:spcAft>
              <a:buNone/>
            </a:pPr>
            <a:r>
              <a:rPr lang="en" sz="1050">
                <a:solidFill>
                  <a:srgbClr val="666666"/>
                </a:solidFill>
                <a:latin typeface="Century Gothic"/>
                <a:ea typeface="Century Gothic"/>
                <a:cs typeface="Century Gothic"/>
                <a:sym typeface="Century Gothic"/>
              </a:rPr>
              <a:t>Alex is the author of multiple books and journals, most recently </a:t>
            </a:r>
            <a:r>
              <a:rPr i="1" lang="en" sz="1050">
                <a:solidFill>
                  <a:srgbClr val="666666"/>
                </a:solidFill>
                <a:latin typeface="Century Gothic"/>
                <a:ea typeface="Century Gothic"/>
                <a:cs typeface="Century Gothic"/>
                <a:sym typeface="Century Gothic"/>
              </a:rPr>
              <a:t>After the Rain </a:t>
            </a:r>
            <a:r>
              <a:rPr lang="en" sz="1050">
                <a:solidFill>
                  <a:srgbClr val="666666"/>
                </a:solidFill>
                <a:latin typeface="Century Gothic"/>
                <a:ea typeface="Century Gothic"/>
                <a:cs typeface="Century Gothic"/>
                <a:sym typeface="Century Gothic"/>
              </a:rPr>
              <a:t>and the guided journal,</a:t>
            </a:r>
            <a:r>
              <a:rPr i="1" lang="en" sz="1050">
                <a:solidFill>
                  <a:srgbClr val="666666"/>
                </a:solidFill>
                <a:latin typeface="Century Gothic"/>
                <a:ea typeface="Century Gothic"/>
                <a:cs typeface="Century Gothic"/>
                <a:sym typeface="Century Gothic"/>
              </a:rPr>
              <a:t> In Courage.</a:t>
            </a:r>
            <a:r>
              <a:rPr lang="en" sz="1050">
                <a:solidFill>
                  <a:srgbClr val="666666"/>
                </a:solidFill>
                <a:latin typeface="Century Gothic"/>
                <a:ea typeface="Century Gothic"/>
                <a:cs typeface="Century Gothic"/>
                <a:sym typeface="Century Gothic"/>
              </a:rPr>
              <a:t>She also hosts The Hey Girl Podcast.</a:t>
            </a:r>
            <a:endParaRPr sz="1050">
              <a:solidFill>
                <a:srgbClr val="666666"/>
              </a:solidFill>
              <a:latin typeface="Century Gothic"/>
              <a:ea typeface="Century Gothic"/>
              <a:cs typeface="Century Gothic"/>
              <a:sym typeface="Century Gothic"/>
            </a:endParaRPr>
          </a:p>
          <a:p>
            <a:pPr indent="0" lvl="0" marL="0" rtl="0" algn="l">
              <a:lnSpc>
                <a:spcPct val="160000"/>
              </a:lnSpc>
              <a:spcBef>
                <a:spcPts val="1100"/>
              </a:spcBef>
              <a:spcAft>
                <a:spcPts val="0"/>
              </a:spcAft>
              <a:buNone/>
            </a:pPr>
            <a:r>
              <a:t/>
            </a:r>
            <a:endParaRPr sz="1050">
              <a:solidFill>
                <a:srgbClr val="666666"/>
              </a:solidFill>
              <a:latin typeface="Century Gothic"/>
              <a:ea typeface="Century Gothic"/>
              <a:cs typeface="Century Gothic"/>
              <a:sym typeface="Century Gothic"/>
            </a:endParaRPr>
          </a:p>
          <a:p>
            <a:pPr indent="0" lvl="0" marL="0" rtl="0" algn="l">
              <a:lnSpc>
                <a:spcPct val="115000"/>
              </a:lnSpc>
              <a:spcBef>
                <a:spcPts val="1100"/>
              </a:spcBef>
              <a:spcAft>
                <a:spcPts val="0"/>
              </a:spcAft>
              <a:buNone/>
            </a:pPr>
            <a:r>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First  - We are going to name what is feeling heavy. Write down 5 things that you are carrying with you today.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Second - Name what you need to start or continue to heal. Write down 5 ways that you need support today. </a:t>
            </a:r>
            <a:endParaRPr>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			Lastly, write down what you would like to let go of. Write five things that you are releasing today. </a:t>
            </a:r>
            <a:endParaRPr sz="1050">
              <a:solidFill>
                <a:srgbClr val="666666"/>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a9d7295a1c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a9d7295a1c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Page three of jamboard there will be a place for questions </a:t>
            </a:r>
            <a:r>
              <a:rPr lang="en"/>
              <a:t>anonymously</a:t>
            </a: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e68689249c_0_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e68689249c_0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To get started we are going to talk about the difference between sex and gender. Sex is a classification based on a person’s biology. When we think of biological sex we think of the ideal male and ideal female. In addition there is a sex category that includes people whose anatomy does not completely fit into either of society’s typical definitions of male or female called intersex.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lt1"/>
                </a:solidFill>
                <a:latin typeface="Calibri"/>
                <a:ea typeface="Calibri"/>
                <a:cs typeface="Calibri"/>
                <a:sym typeface="Calibri"/>
              </a:rPr>
              <a:t>“Intersex” is a general term used for a variety of conditions in which a person is born with a reproductive or sexual anatomy that doesn’t seem to fit the typical definitions of female or male.</a:t>
            </a:r>
            <a:r>
              <a:rPr lang="en">
                <a:solidFill>
                  <a:schemeClr val="dk1"/>
                </a:solidFill>
              </a:rPr>
              <a:t> </a:t>
            </a:r>
            <a:r>
              <a:rPr lang="en" sz="1200">
                <a:solidFill>
                  <a:schemeClr val="lt1"/>
                </a:solidFill>
                <a:latin typeface="Calibri"/>
                <a:ea typeface="Calibri"/>
                <a:cs typeface="Calibri"/>
                <a:sym typeface="Calibri"/>
              </a:rPr>
              <a:t>Most people with intersex traits come to medical attention because </a:t>
            </a:r>
            <a:r>
              <a:rPr i="1" lang="en" sz="1200">
                <a:solidFill>
                  <a:schemeClr val="lt1"/>
                </a:solidFill>
                <a:latin typeface="Calibri"/>
                <a:ea typeface="Calibri"/>
                <a:cs typeface="Calibri"/>
                <a:sym typeface="Calibri"/>
              </a:rPr>
              <a:t>doctors or parents notice something unusual about their bodies</a:t>
            </a:r>
            <a:r>
              <a:rPr lang="en" sz="1200">
                <a:solidFill>
                  <a:schemeClr val="lt1"/>
                </a:solidFill>
                <a:latin typeface="Calibri"/>
                <a:ea typeface="Calibri"/>
                <a:cs typeface="Calibri"/>
                <a:sym typeface="Calibri"/>
              </a:rPr>
              <a:t>. Intersex people are roughly 1 in every 2,000 people. That’s as common as natural born redheads.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e68689249c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e68689249c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Gender is a socially constructed system of classification and assigns a set of cultural expectations of roles, behaviors, expressions and characteristics to each person based on that classification.</a:t>
            </a:r>
            <a:r>
              <a:rPr lang="en" sz="1200">
                <a:solidFill>
                  <a:schemeClr val="lt1"/>
                </a:solidFill>
                <a:latin typeface="Calibri"/>
                <a:ea typeface="Calibri"/>
                <a:cs typeface="Calibri"/>
                <a:sym typeface="Calibri"/>
              </a:rPr>
              <a:t>a</a:t>
            </a:r>
            <a:endParaRPr sz="1200">
              <a:solidFill>
                <a:schemeClr val="lt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Sex is biologically determined universal from all human beings. Gender is constructed by society, differs across geography, climate, and between cultures, can also change over time </a:t>
            </a:r>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e68689249c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e68689249c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1" marL="0" rtl="0" algn="l">
              <a:spcBef>
                <a:spcPts val="0"/>
              </a:spcBef>
              <a:spcAft>
                <a:spcPts val="0"/>
              </a:spcAft>
              <a:buNone/>
            </a:pPr>
            <a:r>
              <a:rPr lang="en" sz="1200">
                <a:solidFill>
                  <a:schemeClr val="dk1"/>
                </a:solidFill>
                <a:latin typeface="Calibri"/>
                <a:ea typeface="Calibri"/>
                <a:cs typeface="Calibri"/>
                <a:sym typeface="Calibri"/>
              </a:rPr>
              <a:t>When thinking about gender in our societywe typically think of two. Men and Women. Pink and Blue. I know many people use the man and woman box to talk about the roles that society says that people must be. We have already started to talk in some parts of movement about how gender roles relate to violence. In additon to that we need to have conversations around how the </a:t>
            </a:r>
            <a:r>
              <a:rPr lang="en" sz="1200">
                <a:solidFill>
                  <a:schemeClr val="dk1"/>
                </a:solidFill>
                <a:latin typeface="Calibri"/>
                <a:ea typeface="Calibri"/>
                <a:cs typeface="Calibri"/>
                <a:sym typeface="Calibri"/>
              </a:rPr>
              <a:t>language</a:t>
            </a:r>
            <a:r>
              <a:rPr lang="en" sz="1200">
                <a:solidFill>
                  <a:schemeClr val="dk1"/>
                </a:solidFill>
                <a:latin typeface="Calibri"/>
                <a:ea typeface="Calibri"/>
                <a:cs typeface="Calibri"/>
                <a:sym typeface="Calibri"/>
              </a:rPr>
              <a:t> and assumptions we make contribute to the gender binary and gender roles and lead to violence. </a:t>
            </a:r>
            <a:endParaRPr sz="1200">
              <a:solidFill>
                <a:schemeClr val="dk1"/>
              </a:solidFill>
              <a:latin typeface="Calibri"/>
              <a:ea typeface="Calibri"/>
              <a:cs typeface="Calibri"/>
              <a:sym typeface="Calibri"/>
            </a:endParaRPr>
          </a:p>
          <a:p>
            <a:pPr indent="0" lvl="1" marL="0" rtl="0" algn="l">
              <a:spcBef>
                <a:spcPts val="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0" lvl="1" marL="0" rtl="0" algn="l">
              <a:spcBef>
                <a:spcPts val="0"/>
              </a:spcBef>
              <a:spcAft>
                <a:spcPts val="0"/>
              </a:spcAft>
              <a:buNone/>
            </a:pPr>
            <a:r>
              <a:rPr lang="en" sz="1200">
                <a:solidFill>
                  <a:schemeClr val="dk1"/>
                </a:solidFill>
                <a:latin typeface="Calibri"/>
                <a:ea typeface="Calibri"/>
                <a:cs typeface="Calibri"/>
                <a:sym typeface="Calibri"/>
              </a:rPr>
              <a:t>Feel Free on fourth page of the Jam board to </a:t>
            </a:r>
            <a:endParaRPr sz="1200">
              <a:solidFill>
                <a:schemeClr val="dk1"/>
              </a:solidFill>
              <a:latin typeface="Calibri"/>
              <a:ea typeface="Calibri"/>
              <a:cs typeface="Calibri"/>
              <a:sym typeface="Calibri"/>
            </a:endParaRPr>
          </a:p>
          <a:p>
            <a:pPr indent="0" lvl="1" marL="0" rtl="0" algn="l">
              <a:spcBef>
                <a:spcPts val="0"/>
              </a:spcBef>
              <a:spcAft>
                <a:spcPts val="0"/>
              </a:spcAft>
              <a:buNone/>
            </a:pPr>
            <a:r>
              <a:t/>
            </a:r>
            <a:endParaRPr sz="1200">
              <a:solidFill>
                <a:schemeClr val="dk1"/>
              </a:solidFill>
              <a:latin typeface="Calibri"/>
              <a:ea typeface="Calibri"/>
              <a:cs typeface="Calibri"/>
              <a:sym typeface="Calibri"/>
            </a:endParaRPr>
          </a:p>
          <a:p>
            <a:pPr indent="0" lvl="1"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 This is the gender binary. The idea that there are only two genders and that they are opposite one another. Similarly, there are also cultural expectations of norms, behaviors, and even appearance people should have based on this classification. These are reinforced through gender norms and cultural many things including gender reveal parties, believing that only men should pay for dates or make the first move, and similar things contribute to enforcing the gender binary.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Interestingly enough, there is a large body of evidence, from many different countries and contexts, overwhelmingly points to the link between adherence to rigid gender stereotypes and high rates of violence against women.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e68689249c_1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e68689249c_1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Transgender describes someone who does not identify as the same sex they were assigned at birth. Transgender is an adjective. Not a verb or a noun. He is transgender.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Also some words that are outdated, inaccurate or offensive,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Similarly, words like tranny, transvestite, transgendered, shemale</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Cisgender refers to someone whose gender identity is the same as their biological sex.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1143750" y="1625188"/>
            <a:ext cx="6856500" cy="1454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Font typeface="Pacifico"/>
              <a:buNone/>
              <a:defRPr sz="8500">
                <a:latin typeface="Pacifico"/>
                <a:ea typeface="Pacifico"/>
                <a:cs typeface="Pacifico"/>
                <a:sym typeface="Pacifico"/>
              </a:defRPr>
            </a:lvl1pPr>
            <a:lvl2pPr lvl="1" algn="ctr">
              <a:spcBef>
                <a:spcPts val="0"/>
              </a:spcBef>
              <a:spcAft>
                <a:spcPts val="0"/>
              </a:spcAft>
              <a:buClr>
                <a:schemeClr val="lt2"/>
              </a:buClr>
              <a:buSzPts val="5200"/>
              <a:buFont typeface="Pacifico"/>
              <a:buNone/>
              <a:defRPr sz="5200">
                <a:solidFill>
                  <a:schemeClr val="lt2"/>
                </a:solidFill>
                <a:latin typeface="Pacifico"/>
                <a:ea typeface="Pacifico"/>
                <a:cs typeface="Pacifico"/>
                <a:sym typeface="Pacifico"/>
              </a:defRPr>
            </a:lvl2pPr>
            <a:lvl3pPr lvl="2" algn="ctr">
              <a:spcBef>
                <a:spcPts val="0"/>
              </a:spcBef>
              <a:spcAft>
                <a:spcPts val="0"/>
              </a:spcAft>
              <a:buClr>
                <a:schemeClr val="lt2"/>
              </a:buClr>
              <a:buSzPts val="5200"/>
              <a:buFont typeface="Pacifico"/>
              <a:buNone/>
              <a:defRPr sz="5200">
                <a:solidFill>
                  <a:schemeClr val="lt2"/>
                </a:solidFill>
                <a:latin typeface="Pacifico"/>
                <a:ea typeface="Pacifico"/>
                <a:cs typeface="Pacifico"/>
                <a:sym typeface="Pacifico"/>
              </a:defRPr>
            </a:lvl3pPr>
            <a:lvl4pPr lvl="3" algn="ctr">
              <a:spcBef>
                <a:spcPts val="0"/>
              </a:spcBef>
              <a:spcAft>
                <a:spcPts val="0"/>
              </a:spcAft>
              <a:buClr>
                <a:schemeClr val="lt2"/>
              </a:buClr>
              <a:buSzPts val="5200"/>
              <a:buFont typeface="Pacifico"/>
              <a:buNone/>
              <a:defRPr sz="5200">
                <a:solidFill>
                  <a:schemeClr val="lt2"/>
                </a:solidFill>
                <a:latin typeface="Pacifico"/>
                <a:ea typeface="Pacifico"/>
                <a:cs typeface="Pacifico"/>
                <a:sym typeface="Pacifico"/>
              </a:defRPr>
            </a:lvl4pPr>
            <a:lvl5pPr lvl="4" algn="ctr">
              <a:spcBef>
                <a:spcPts val="0"/>
              </a:spcBef>
              <a:spcAft>
                <a:spcPts val="0"/>
              </a:spcAft>
              <a:buClr>
                <a:schemeClr val="lt2"/>
              </a:buClr>
              <a:buSzPts val="5200"/>
              <a:buFont typeface="Pacifico"/>
              <a:buNone/>
              <a:defRPr sz="5200">
                <a:solidFill>
                  <a:schemeClr val="lt2"/>
                </a:solidFill>
                <a:latin typeface="Pacifico"/>
                <a:ea typeface="Pacifico"/>
                <a:cs typeface="Pacifico"/>
                <a:sym typeface="Pacifico"/>
              </a:defRPr>
            </a:lvl5pPr>
            <a:lvl6pPr lvl="5" algn="ctr">
              <a:spcBef>
                <a:spcPts val="0"/>
              </a:spcBef>
              <a:spcAft>
                <a:spcPts val="0"/>
              </a:spcAft>
              <a:buClr>
                <a:schemeClr val="lt2"/>
              </a:buClr>
              <a:buSzPts val="5200"/>
              <a:buFont typeface="Pacifico"/>
              <a:buNone/>
              <a:defRPr sz="5200">
                <a:solidFill>
                  <a:schemeClr val="lt2"/>
                </a:solidFill>
                <a:latin typeface="Pacifico"/>
                <a:ea typeface="Pacifico"/>
                <a:cs typeface="Pacifico"/>
                <a:sym typeface="Pacifico"/>
              </a:defRPr>
            </a:lvl6pPr>
            <a:lvl7pPr lvl="6" algn="ctr">
              <a:spcBef>
                <a:spcPts val="0"/>
              </a:spcBef>
              <a:spcAft>
                <a:spcPts val="0"/>
              </a:spcAft>
              <a:buClr>
                <a:schemeClr val="lt2"/>
              </a:buClr>
              <a:buSzPts val="5200"/>
              <a:buFont typeface="Pacifico"/>
              <a:buNone/>
              <a:defRPr sz="5200">
                <a:solidFill>
                  <a:schemeClr val="lt2"/>
                </a:solidFill>
                <a:latin typeface="Pacifico"/>
                <a:ea typeface="Pacifico"/>
                <a:cs typeface="Pacifico"/>
                <a:sym typeface="Pacifico"/>
              </a:defRPr>
            </a:lvl7pPr>
            <a:lvl8pPr lvl="7" algn="ctr">
              <a:spcBef>
                <a:spcPts val="0"/>
              </a:spcBef>
              <a:spcAft>
                <a:spcPts val="0"/>
              </a:spcAft>
              <a:buClr>
                <a:schemeClr val="lt2"/>
              </a:buClr>
              <a:buSzPts val="5200"/>
              <a:buFont typeface="Pacifico"/>
              <a:buNone/>
              <a:defRPr sz="5200">
                <a:solidFill>
                  <a:schemeClr val="lt2"/>
                </a:solidFill>
                <a:latin typeface="Pacifico"/>
                <a:ea typeface="Pacifico"/>
                <a:cs typeface="Pacifico"/>
                <a:sym typeface="Pacifico"/>
              </a:defRPr>
            </a:lvl8pPr>
            <a:lvl9pPr lvl="8" algn="ctr">
              <a:spcBef>
                <a:spcPts val="0"/>
              </a:spcBef>
              <a:spcAft>
                <a:spcPts val="0"/>
              </a:spcAft>
              <a:buClr>
                <a:schemeClr val="lt2"/>
              </a:buClr>
              <a:buSzPts val="5200"/>
              <a:buFont typeface="Pacifico"/>
              <a:buNone/>
              <a:defRPr sz="5200">
                <a:solidFill>
                  <a:schemeClr val="lt2"/>
                </a:solidFill>
                <a:latin typeface="Pacifico"/>
                <a:ea typeface="Pacifico"/>
                <a:cs typeface="Pacifico"/>
                <a:sym typeface="Pacifico"/>
              </a:defRPr>
            </a:lvl9pPr>
          </a:lstStyle>
          <a:p/>
        </p:txBody>
      </p:sp>
      <p:sp>
        <p:nvSpPr>
          <p:cNvPr id="10" name="Google Shape;10;p2"/>
          <p:cNvSpPr txBox="1"/>
          <p:nvPr>
            <p:ph idx="1" type="subTitle"/>
          </p:nvPr>
        </p:nvSpPr>
        <p:spPr>
          <a:xfrm>
            <a:off x="1143550" y="2853850"/>
            <a:ext cx="6856800" cy="48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37" name="Shape 37"/>
        <p:cNvGrpSpPr/>
        <p:nvPr/>
      </p:nvGrpSpPr>
      <p:grpSpPr>
        <a:xfrm>
          <a:off x="0" y="0"/>
          <a:ext cx="0" cy="0"/>
          <a:chOff x="0" y="0"/>
          <a:chExt cx="0" cy="0"/>
        </a:xfrm>
      </p:grpSpPr>
      <p:sp>
        <p:nvSpPr>
          <p:cNvPr id="38" name="Google Shape;38;p11"/>
          <p:cNvSpPr txBox="1"/>
          <p:nvPr>
            <p:ph hasCustomPrompt="1" type="title"/>
          </p:nvPr>
        </p:nvSpPr>
        <p:spPr>
          <a:xfrm>
            <a:off x="1604163" y="1895000"/>
            <a:ext cx="5935800" cy="10074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7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9" name="Google Shape;39;p11"/>
          <p:cNvSpPr txBox="1"/>
          <p:nvPr>
            <p:ph idx="1" type="body"/>
          </p:nvPr>
        </p:nvSpPr>
        <p:spPr>
          <a:xfrm>
            <a:off x="1604038" y="2722300"/>
            <a:ext cx="5935800" cy="526200"/>
          </a:xfrm>
          <a:prstGeom prst="rect">
            <a:avLst/>
          </a:prstGeom>
        </p:spPr>
        <p:txBody>
          <a:bodyPr anchorCtr="0" anchor="t" bIns="91425" lIns="91425" spcFirstLastPara="1" rIns="91425" wrap="square" tIns="91425">
            <a:noAutofit/>
          </a:bodyPr>
          <a:lstStyle>
            <a:lvl1pPr indent="-330200" lvl="0" marL="457200" algn="ctr">
              <a:spcBef>
                <a:spcPts val="0"/>
              </a:spcBef>
              <a:spcAft>
                <a:spcPts val="0"/>
              </a:spcAft>
              <a:buSzPts val="1600"/>
              <a:buChar char="●"/>
              <a:defRPr/>
            </a:lvl1pPr>
            <a:lvl2pPr indent="-330200" lvl="1" marL="914400" algn="ctr">
              <a:spcBef>
                <a:spcPts val="1600"/>
              </a:spcBef>
              <a:spcAft>
                <a:spcPts val="0"/>
              </a:spcAft>
              <a:buSzPts val="1600"/>
              <a:buChar char="○"/>
              <a:defRPr/>
            </a:lvl2pPr>
            <a:lvl3pPr indent="-330200" lvl="2" marL="1371600" algn="ctr">
              <a:spcBef>
                <a:spcPts val="1600"/>
              </a:spcBef>
              <a:spcAft>
                <a:spcPts val="0"/>
              </a:spcAft>
              <a:buSzPts val="1600"/>
              <a:buChar char="■"/>
              <a:defRPr/>
            </a:lvl3pPr>
            <a:lvl4pPr indent="-330200" lvl="3" marL="1828800" algn="ctr">
              <a:spcBef>
                <a:spcPts val="1600"/>
              </a:spcBef>
              <a:spcAft>
                <a:spcPts val="0"/>
              </a:spcAft>
              <a:buSzPts val="1600"/>
              <a:buChar char="●"/>
              <a:defRPr/>
            </a:lvl4pPr>
            <a:lvl5pPr indent="-330200" lvl="4" marL="2286000" algn="ctr">
              <a:spcBef>
                <a:spcPts val="1600"/>
              </a:spcBef>
              <a:spcAft>
                <a:spcPts val="0"/>
              </a:spcAft>
              <a:buSzPts val="1600"/>
              <a:buChar char="○"/>
              <a:defRPr/>
            </a:lvl5pPr>
            <a:lvl6pPr indent="-330200" lvl="5" marL="2743200" algn="ctr">
              <a:spcBef>
                <a:spcPts val="1600"/>
              </a:spcBef>
              <a:spcAft>
                <a:spcPts val="0"/>
              </a:spcAft>
              <a:buSzPts val="1600"/>
              <a:buChar char="■"/>
              <a:defRPr/>
            </a:lvl6pPr>
            <a:lvl7pPr indent="-330200" lvl="6" marL="3200400" algn="ctr">
              <a:spcBef>
                <a:spcPts val="1600"/>
              </a:spcBef>
              <a:spcAft>
                <a:spcPts val="0"/>
              </a:spcAft>
              <a:buSzPts val="1600"/>
              <a:buChar char="●"/>
              <a:defRPr/>
            </a:lvl7pPr>
            <a:lvl8pPr indent="-330200" lvl="7" marL="3657600" algn="ctr">
              <a:spcBef>
                <a:spcPts val="1600"/>
              </a:spcBef>
              <a:spcAft>
                <a:spcPts val="0"/>
              </a:spcAft>
              <a:buSzPts val="1600"/>
              <a:buChar char="○"/>
              <a:defRPr/>
            </a:lvl8pPr>
            <a:lvl9pPr indent="-330200" lvl="8" marL="4114800" algn="ctr">
              <a:spcBef>
                <a:spcPts val="1600"/>
              </a:spcBef>
              <a:spcAft>
                <a:spcPts val="1600"/>
              </a:spcAft>
              <a:buSzPts val="16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 name="Shape 4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1">
    <p:bg>
      <p:bgPr>
        <a:blipFill>
          <a:blip r:embed="rId2">
            <a:alphaModFix/>
          </a:blip>
          <a:stretch>
            <a:fillRect/>
          </a:stretch>
        </a:blipFill>
      </p:bgPr>
    </p:bg>
    <p:spTree>
      <p:nvGrpSpPr>
        <p:cNvPr id="41" name="Shape 41"/>
        <p:cNvGrpSpPr/>
        <p:nvPr/>
      </p:nvGrpSpPr>
      <p:grpSpPr>
        <a:xfrm>
          <a:off x="0" y="0"/>
          <a:ext cx="0" cy="0"/>
          <a:chOff x="0" y="0"/>
          <a:chExt cx="0" cy="0"/>
        </a:xfrm>
      </p:grpSpPr>
      <p:sp>
        <p:nvSpPr>
          <p:cNvPr id="42" name="Google Shape;42;p13"/>
          <p:cNvSpPr txBox="1"/>
          <p:nvPr>
            <p:ph type="title"/>
          </p:nvPr>
        </p:nvSpPr>
        <p:spPr>
          <a:xfrm>
            <a:off x="726225" y="438118"/>
            <a:ext cx="7655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13"/>
          <p:cNvSpPr txBox="1"/>
          <p:nvPr>
            <p:ph idx="1" type="body"/>
          </p:nvPr>
        </p:nvSpPr>
        <p:spPr>
          <a:xfrm>
            <a:off x="762400" y="1043483"/>
            <a:ext cx="7619100" cy="36819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Font typeface="Livvic"/>
              <a:buAutoNum type="arabicPeriod"/>
              <a:defRPr sz="1200"/>
            </a:lvl1pPr>
            <a:lvl2pPr indent="-304800" lvl="1" marL="914400" rtl="0">
              <a:spcBef>
                <a:spcPts val="1600"/>
              </a:spcBef>
              <a:spcAft>
                <a:spcPts val="0"/>
              </a:spcAft>
              <a:buSzPts val="1200"/>
              <a:buFont typeface="Roboto Condensed Light"/>
              <a:buAutoNum type="alphaLcPeriod"/>
              <a:defRPr sz="1200"/>
            </a:lvl2pPr>
            <a:lvl3pPr indent="-304800" lvl="2" marL="1371600" rtl="0">
              <a:spcBef>
                <a:spcPts val="1600"/>
              </a:spcBef>
              <a:spcAft>
                <a:spcPts val="0"/>
              </a:spcAft>
              <a:buSzPts val="1200"/>
              <a:buFont typeface="Roboto Condensed Light"/>
              <a:buAutoNum type="romanLcPeriod"/>
              <a:defRPr sz="1200"/>
            </a:lvl3pPr>
            <a:lvl4pPr indent="-304800" lvl="3" marL="1828800" rtl="0">
              <a:spcBef>
                <a:spcPts val="1600"/>
              </a:spcBef>
              <a:spcAft>
                <a:spcPts val="0"/>
              </a:spcAft>
              <a:buSzPts val="1200"/>
              <a:buFont typeface="Roboto Condensed Light"/>
              <a:buAutoNum type="arabicPeriod"/>
              <a:defRPr sz="1200"/>
            </a:lvl4pPr>
            <a:lvl5pPr indent="-304800" lvl="4" marL="2286000" rtl="0">
              <a:spcBef>
                <a:spcPts val="1600"/>
              </a:spcBef>
              <a:spcAft>
                <a:spcPts val="0"/>
              </a:spcAft>
              <a:buSzPts val="1200"/>
              <a:buFont typeface="Roboto Condensed Light"/>
              <a:buAutoNum type="alphaLcPeriod"/>
              <a:defRPr sz="1200"/>
            </a:lvl5pPr>
            <a:lvl6pPr indent="-304800" lvl="5" marL="2743200" rtl="0">
              <a:spcBef>
                <a:spcPts val="1600"/>
              </a:spcBef>
              <a:spcAft>
                <a:spcPts val="0"/>
              </a:spcAft>
              <a:buSzPts val="1200"/>
              <a:buFont typeface="Roboto Condensed Light"/>
              <a:buAutoNum type="romanLcPeriod"/>
              <a:defRPr sz="1200"/>
            </a:lvl6pPr>
            <a:lvl7pPr indent="-304800" lvl="6" marL="3200400" rtl="0">
              <a:spcBef>
                <a:spcPts val="1600"/>
              </a:spcBef>
              <a:spcAft>
                <a:spcPts val="0"/>
              </a:spcAft>
              <a:buSzPts val="1200"/>
              <a:buFont typeface="Roboto Condensed Light"/>
              <a:buAutoNum type="arabicPeriod"/>
              <a:defRPr sz="1200"/>
            </a:lvl7pPr>
            <a:lvl8pPr indent="-304800" lvl="7" marL="3657600" rtl="0">
              <a:spcBef>
                <a:spcPts val="1600"/>
              </a:spcBef>
              <a:spcAft>
                <a:spcPts val="0"/>
              </a:spcAft>
              <a:buSzPts val="1200"/>
              <a:buFont typeface="Roboto Condensed Light"/>
              <a:buAutoNum type="alphaLcPeriod"/>
              <a:defRPr sz="1200"/>
            </a:lvl8pPr>
            <a:lvl9pPr indent="-304800" lvl="8" marL="4114800" rtl="0">
              <a:spcBef>
                <a:spcPts val="1600"/>
              </a:spcBef>
              <a:spcAft>
                <a:spcPts val="1600"/>
              </a:spcAft>
              <a:buSzPts val="1200"/>
              <a:buFont typeface="Roboto Condensed Light"/>
              <a:buAutoNum type="romanLcPeriod"/>
              <a:defRPr sz="12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
    <p:bg>
      <p:bgPr>
        <a:blipFill>
          <a:blip r:embed="rId2">
            <a:alphaModFix/>
          </a:blip>
          <a:stretch>
            <a:fillRect/>
          </a:stretch>
        </a:blipFill>
      </p:bgPr>
    </p:bg>
    <p:spTree>
      <p:nvGrpSpPr>
        <p:cNvPr id="44" name="Shape 44"/>
        <p:cNvGrpSpPr/>
        <p:nvPr/>
      </p:nvGrpSpPr>
      <p:grpSpPr>
        <a:xfrm>
          <a:off x="0" y="0"/>
          <a:ext cx="0" cy="0"/>
          <a:chOff x="0" y="0"/>
          <a:chExt cx="0" cy="0"/>
        </a:xfrm>
      </p:grpSpPr>
      <p:sp>
        <p:nvSpPr>
          <p:cNvPr id="45" name="Google Shape;45;p14"/>
          <p:cNvSpPr txBox="1"/>
          <p:nvPr>
            <p:ph type="title"/>
          </p:nvPr>
        </p:nvSpPr>
        <p:spPr>
          <a:xfrm>
            <a:off x="726225" y="438312"/>
            <a:ext cx="7731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 name="Google Shape;46;p14"/>
          <p:cNvSpPr txBox="1"/>
          <p:nvPr>
            <p:ph idx="1" type="subTitle"/>
          </p:nvPr>
        </p:nvSpPr>
        <p:spPr>
          <a:xfrm>
            <a:off x="1472995" y="1462050"/>
            <a:ext cx="2965500" cy="396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chemeClr val="lt2"/>
                </a:solidFill>
                <a:latin typeface="Quicksand"/>
                <a:ea typeface="Quicksand"/>
                <a:cs typeface="Quicksand"/>
                <a:sym typeface="Quicksand"/>
              </a:defRPr>
            </a:lvl1pPr>
            <a:lvl2pPr lvl="1" rtl="0">
              <a:spcBef>
                <a:spcPts val="1600"/>
              </a:spcBef>
              <a:spcAft>
                <a:spcPts val="0"/>
              </a:spcAft>
              <a:buNone/>
              <a:defRPr sz="1800">
                <a:solidFill>
                  <a:schemeClr val="lt2"/>
                </a:solidFill>
                <a:latin typeface="Quicksand"/>
                <a:ea typeface="Quicksand"/>
                <a:cs typeface="Quicksand"/>
                <a:sym typeface="Quicksand"/>
              </a:defRPr>
            </a:lvl2pPr>
            <a:lvl3pPr lvl="2" rtl="0">
              <a:spcBef>
                <a:spcPts val="1600"/>
              </a:spcBef>
              <a:spcAft>
                <a:spcPts val="0"/>
              </a:spcAft>
              <a:buNone/>
              <a:defRPr sz="1800">
                <a:solidFill>
                  <a:schemeClr val="lt2"/>
                </a:solidFill>
                <a:latin typeface="Quicksand"/>
                <a:ea typeface="Quicksand"/>
                <a:cs typeface="Quicksand"/>
                <a:sym typeface="Quicksand"/>
              </a:defRPr>
            </a:lvl3pPr>
            <a:lvl4pPr lvl="3" rtl="0">
              <a:spcBef>
                <a:spcPts val="1600"/>
              </a:spcBef>
              <a:spcAft>
                <a:spcPts val="0"/>
              </a:spcAft>
              <a:buNone/>
              <a:defRPr sz="1800">
                <a:solidFill>
                  <a:schemeClr val="lt2"/>
                </a:solidFill>
                <a:latin typeface="Quicksand"/>
                <a:ea typeface="Quicksand"/>
                <a:cs typeface="Quicksand"/>
                <a:sym typeface="Quicksand"/>
              </a:defRPr>
            </a:lvl4pPr>
            <a:lvl5pPr lvl="4" rtl="0">
              <a:spcBef>
                <a:spcPts val="1600"/>
              </a:spcBef>
              <a:spcAft>
                <a:spcPts val="0"/>
              </a:spcAft>
              <a:buNone/>
              <a:defRPr sz="1800">
                <a:solidFill>
                  <a:schemeClr val="lt2"/>
                </a:solidFill>
                <a:latin typeface="Quicksand"/>
                <a:ea typeface="Quicksand"/>
                <a:cs typeface="Quicksand"/>
                <a:sym typeface="Quicksand"/>
              </a:defRPr>
            </a:lvl5pPr>
            <a:lvl6pPr lvl="5" rtl="0">
              <a:spcBef>
                <a:spcPts val="1600"/>
              </a:spcBef>
              <a:spcAft>
                <a:spcPts val="0"/>
              </a:spcAft>
              <a:buNone/>
              <a:defRPr sz="1800">
                <a:solidFill>
                  <a:schemeClr val="lt2"/>
                </a:solidFill>
                <a:latin typeface="Quicksand"/>
                <a:ea typeface="Quicksand"/>
                <a:cs typeface="Quicksand"/>
                <a:sym typeface="Quicksand"/>
              </a:defRPr>
            </a:lvl6pPr>
            <a:lvl7pPr lvl="6" rtl="0">
              <a:spcBef>
                <a:spcPts val="1600"/>
              </a:spcBef>
              <a:spcAft>
                <a:spcPts val="0"/>
              </a:spcAft>
              <a:buNone/>
              <a:defRPr sz="1800">
                <a:solidFill>
                  <a:schemeClr val="lt2"/>
                </a:solidFill>
                <a:latin typeface="Quicksand"/>
                <a:ea typeface="Quicksand"/>
                <a:cs typeface="Quicksand"/>
                <a:sym typeface="Quicksand"/>
              </a:defRPr>
            </a:lvl7pPr>
            <a:lvl8pPr lvl="7" rtl="0">
              <a:spcBef>
                <a:spcPts val="1600"/>
              </a:spcBef>
              <a:spcAft>
                <a:spcPts val="0"/>
              </a:spcAft>
              <a:buNone/>
              <a:defRPr sz="1800">
                <a:solidFill>
                  <a:schemeClr val="lt2"/>
                </a:solidFill>
                <a:latin typeface="Quicksand"/>
                <a:ea typeface="Quicksand"/>
                <a:cs typeface="Quicksand"/>
                <a:sym typeface="Quicksand"/>
              </a:defRPr>
            </a:lvl8pPr>
            <a:lvl9pPr lvl="8" rtl="0">
              <a:spcBef>
                <a:spcPts val="1600"/>
              </a:spcBef>
              <a:spcAft>
                <a:spcPts val="1600"/>
              </a:spcAft>
              <a:buNone/>
              <a:defRPr sz="1800">
                <a:solidFill>
                  <a:schemeClr val="lt2"/>
                </a:solidFill>
                <a:latin typeface="Quicksand"/>
                <a:ea typeface="Quicksand"/>
                <a:cs typeface="Quicksand"/>
                <a:sym typeface="Quicksand"/>
              </a:defRPr>
            </a:lvl9pPr>
          </a:lstStyle>
          <a:p/>
        </p:txBody>
      </p:sp>
      <p:sp>
        <p:nvSpPr>
          <p:cNvPr id="47" name="Google Shape;47;p14"/>
          <p:cNvSpPr txBox="1"/>
          <p:nvPr>
            <p:ph idx="2" type="subTitle"/>
          </p:nvPr>
        </p:nvSpPr>
        <p:spPr>
          <a:xfrm>
            <a:off x="1357026" y="1816000"/>
            <a:ext cx="2965500" cy="23280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
        <p:nvSpPr>
          <p:cNvPr id="48" name="Google Shape;48;p14"/>
          <p:cNvSpPr txBox="1"/>
          <p:nvPr>
            <p:ph idx="3" type="subTitle"/>
          </p:nvPr>
        </p:nvSpPr>
        <p:spPr>
          <a:xfrm>
            <a:off x="4939598" y="1462050"/>
            <a:ext cx="3484800" cy="396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chemeClr val="lt2"/>
                </a:solidFill>
                <a:latin typeface="Quicksand"/>
                <a:ea typeface="Quicksand"/>
                <a:cs typeface="Quicksand"/>
                <a:sym typeface="Quicksand"/>
              </a:defRPr>
            </a:lvl1pPr>
            <a:lvl2pPr lvl="1" rtl="0">
              <a:spcBef>
                <a:spcPts val="1600"/>
              </a:spcBef>
              <a:spcAft>
                <a:spcPts val="0"/>
              </a:spcAft>
              <a:buNone/>
              <a:defRPr sz="1800">
                <a:solidFill>
                  <a:schemeClr val="lt2"/>
                </a:solidFill>
                <a:latin typeface="Quicksand"/>
                <a:ea typeface="Quicksand"/>
                <a:cs typeface="Quicksand"/>
                <a:sym typeface="Quicksand"/>
              </a:defRPr>
            </a:lvl2pPr>
            <a:lvl3pPr lvl="2" rtl="0">
              <a:spcBef>
                <a:spcPts val="1600"/>
              </a:spcBef>
              <a:spcAft>
                <a:spcPts val="0"/>
              </a:spcAft>
              <a:buNone/>
              <a:defRPr sz="1800">
                <a:solidFill>
                  <a:schemeClr val="lt2"/>
                </a:solidFill>
                <a:latin typeface="Quicksand"/>
                <a:ea typeface="Quicksand"/>
                <a:cs typeface="Quicksand"/>
                <a:sym typeface="Quicksand"/>
              </a:defRPr>
            </a:lvl3pPr>
            <a:lvl4pPr lvl="3" rtl="0">
              <a:spcBef>
                <a:spcPts val="1600"/>
              </a:spcBef>
              <a:spcAft>
                <a:spcPts val="0"/>
              </a:spcAft>
              <a:buNone/>
              <a:defRPr sz="1800">
                <a:solidFill>
                  <a:schemeClr val="lt2"/>
                </a:solidFill>
                <a:latin typeface="Quicksand"/>
                <a:ea typeface="Quicksand"/>
                <a:cs typeface="Quicksand"/>
                <a:sym typeface="Quicksand"/>
              </a:defRPr>
            </a:lvl4pPr>
            <a:lvl5pPr lvl="4" rtl="0">
              <a:spcBef>
                <a:spcPts val="1600"/>
              </a:spcBef>
              <a:spcAft>
                <a:spcPts val="0"/>
              </a:spcAft>
              <a:buNone/>
              <a:defRPr sz="1800">
                <a:solidFill>
                  <a:schemeClr val="lt2"/>
                </a:solidFill>
                <a:latin typeface="Quicksand"/>
                <a:ea typeface="Quicksand"/>
                <a:cs typeface="Quicksand"/>
                <a:sym typeface="Quicksand"/>
              </a:defRPr>
            </a:lvl5pPr>
            <a:lvl6pPr lvl="5" rtl="0">
              <a:spcBef>
                <a:spcPts val="1600"/>
              </a:spcBef>
              <a:spcAft>
                <a:spcPts val="0"/>
              </a:spcAft>
              <a:buNone/>
              <a:defRPr sz="1800">
                <a:solidFill>
                  <a:schemeClr val="lt2"/>
                </a:solidFill>
                <a:latin typeface="Quicksand"/>
                <a:ea typeface="Quicksand"/>
                <a:cs typeface="Quicksand"/>
                <a:sym typeface="Quicksand"/>
              </a:defRPr>
            </a:lvl6pPr>
            <a:lvl7pPr lvl="6" rtl="0">
              <a:spcBef>
                <a:spcPts val="1600"/>
              </a:spcBef>
              <a:spcAft>
                <a:spcPts val="0"/>
              </a:spcAft>
              <a:buNone/>
              <a:defRPr sz="1800">
                <a:solidFill>
                  <a:schemeClr val="lt2"/>
                </a:solidFill>
                <a:latin typeface="Quicksand"/>
                <a:ea typeface="Quicksand"/>
                <a:cs typeface="Quicksand"/>
                <a:sym typeface="Quicksand"/>
              </a:defRPr>
            </a:lvl7pPr>
            <a:lvl8pPr lvl="7" rtl="0">
              <a:spcBef>
                <a:spcPts val="1600"/>
              </a:spcBef>
              <a:spcAft>
                <a:spcPts val="0"/>
              </a:spcAft>
              <a:buNone/>
              <a:defRPr sz="1800">
                <a:solidFill>
                  <a:schemeClr val="lt2"/>
                </a:solidFill>
                <a:latin typeface="Quicksand"/>
                <a:ea typeface="Quicksand"/>
                <a:cs typeface="Quicksand"/>
                <a:sym typeface="Quicksand"/>
              </a:defRPr>
            </a:lvl8pPr>
            <a:lvl9pPr lvl="8" rtl="0">
              <a:spcBef>
                <a:spcPts val="1600"/>
              </a:spcBef>
              <a:spcAft>
                <a:spcPts val="1600"/>
              </a:spcAft>
              <a:buNone/>
              <a:defRPr sz="1800">
                <a:solidFill>
                  <a:schemeClr val="lt2"/>
                </a:solidFill>
                <a:latin typeface="Quicksand"/>
                <a:ea typeface="Quicksand"/>
                <a:cs typeface="Quicksand"/>
                <a:sym typeface="Quicksand"/>
              </a:defRPr>
            </a:lvl9pPr>
          </a:lstStyle>
          <a:p/>
        </p:txBody>
      </p:sp>
      <p:sp>
        <p:nvSpPr>
          <p:cNvPr id="49" name="Google Shape;49;p14"/>
          <p:cNvSpPr txBox="1"/>
          <p:nvPr>
            <p:ph idx="4" type="subTitle"/>
          </p:nvPr>
        </p:nvSpPr>
        <p:spPr>
          <a:xfrm>
            <a:off x="4823625" y="1815999"/>
            <a:ext cx="3484800" cy="22824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3">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5"/>
          <p:cNvSpPr txBox="1"/>
          <p:nvPr>
            <p:ph type="title"/>
          </p:nvPr>
        </p:nvSpPr>
        <p:spPr>
          <a:xfrm>
            <a:off x="726300" y="438312"/>
            <a:ext cx="76914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2" name="Google Shape;52;p15"/>
          <p:cNvSpPr txBox="1"/>
          <p:nvPr>
            <p:ph idx="1" type="subTitle"/>
          </p:nvPr>
        </p:nvSpPr>
        <p:spPr>
          <a:xfrm>
            <a:off x="1745248" y="1411538"/>
            <a:ext cx="2534400" cy="396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chemeClr val="accent1"/>
                </a:solidFill>
              </a:defRPr>
            </a:lvl1pPr>
            <a:lvl2pPr lvl="1" rtl="0">
              <a:spcBef>
                <a:spcPts val="1600"/>
              </a:spcBef>
              <a:spcAft>
                <a:spcPts val="0"/>
              </a:spcAft>
              <a:buNone/>
              <a:defRPr sz="1800">
                <a:solidFill>
                  <a:schemeClr val="accent1"/>
                </a:solidFill>
              </a:defRPr>
            </a:lvl2pPr>
            <a:lvl3pPr lvl="2" rtl="0">
              <a:spcBef>
                <a:spcPts val="1600"/>
              </a:spcBef>
              <a:spcAft>
                <a:spcPts val="0"/>
              </a:spcAft>
              <a:buNone/>
              <a:defRPr sz="1800">
                <a:solidFill>
                  <a:schemeClr val="accent1"/>
                </a:solidFill>
              </a:defRPr>
            </a:lvl3pPr>
            <a:lvl4pPr lvl="3" rtl="0">
              <a:spcBef>
                <a:spcPts val="1600"/>
              </a:spcBef>
              <a:spcAft>
                <a:spcPts val="0"/>
              </a:spcAft>
              <a:buNone/>
              <a:defRPr sz="1800">
                <a:solidFill>
                  <a:schemeClr val="accent1"/>
                </a:solidFill>
              </a:defRPr>
            </a:lvl4pPr>
            <a:lvl5pPr lvl="4" rtl="0">
              <a:spcBef>
                <a:spcPts val="1600"/>
              </a:spcBef>
              <a:spcAft>
                <a:spcPts val="0"/>
              </a:spcAft>
              <a:buNone/>
              <a:defRPr sz="1800">
                <a:solidFill>
                  <a:schemeClr val="accent1"/>
                </a:solidFill>
              </a:defRPr>
            </a:lvl5pPr>
            <a:lvl6pPr lvl="5" rtl="0">
              <a:spcBef>
                <a:spcPts val="1600"/>
              </a:spcBef>
              <a:spcAft>
                <a:spcPts val="0"/>
              </a:spcAft>
              <a:buNone/>
              <a:defRPr sz="1800">
                <a:solidFill>
                  <a:schemeClr val="accent1"/>
                </a:solidFill>
              </a:defRPr>
            </a:lvl6pPr>
            <a:lvl7pPr lvl="6" rtl="0">
              <a:spcBef>
                <a:spcPts val="1600"/>
              </a:spcBef>
              <a:spcAft>
                <a:spcPts val="0"/>
              </a:spcAft>
              <a:buNone/>
              <a:defRPr sz="1800">
                <a:solidFill>
                  <a:schemeClr val="accent1"/>
                </a:solidFill>
              </a:defRPr>
            </a:lvl7pPr>
            <a:lvl8pPr lvl="7" rtl="0">
              <a:spcBef>
                <a:spcPts val="1600"/>
              </a:spcBef>
              <a:spcAft>
                <a:spcPts val="0"/>
              </a:spcAft>
              <a:buNone/>
              <a:defRPr sz="1800">
                <a:solidFill>
                  <a:schemeClr val="accent1"/>
                </a:solidFill>
              </a:defRPr>
            </a:lvl8pPr>
            <a:lvl9pPr lvl="8" rtl="0">
              <a:spcBef>
                <a:spcPts val="1600"/>
              </a:spcBef>
              <a:spcAft>
                <a:spcPts val="1600"/>
              </a:spcAft>
              <a:buNone/>
              <a:defRPr sz="1800">
                <a:solidFill>
                  <a:schemeClr val="accent1"/>
                </a:solidFill>
              </a:defRPr>
            </a:lvl9pPr>
          </a:lstStyle>
          <a:p/>
        </p:txBody>
      </p:sp>
      <p:sp>
        <p:nvSpPr>
          <p:cNvPr id="53" name="Google Shape;53;p15"/>
          <p:cNvSpPr txBox="1"/>
          <p:nvPr>
            <p:ph idx="2" type="subTitle"/>
          </p:nvPr>
        </p:nvSpPr>
        <p:spPr>
          <a:xfrm>
            <a:off x="1745248" y="1777425"/>
            <a:ext cx="25344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15"/>
          <p:cNvSpPr txBox="1"/>
          <p:nvPr>
            <p:ph idx="3" type="subTitle"/>
          </p:nvPr>
        </p:nvSpPr>
        <p:spPr>
          <a:xfrm>
            <a:off x="5702999" y="1412225"/>
            <a:ext cx="2534400" cy="396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chemeClr val="accent1"/>
                </a:solidFill>
              </a:defRPr>
            </a:lvl1pPr>
            <a:lvl2pPr lvl="1" rtl="0">
              <a:spcBef>
                <a:spcPts val="1600"/>
              </a:spcBef>
              <a:spcAft>
                <a:spcPts val="0"/>
              </a:spcAft>
              <a:buNone/>
              <a:defRPr sz="1800">
                <a:solidFill>
                  <a:schemeClr val="accent1"/>
                </a:solidFill>
              </a:defRPr>
            </a:lvl2pPr>
            <a:lvl3pPr lvl="2" rtl="0">
              <a:spcBef>
                <a:spcPts val="1600"/>
              </a:spcBef>
              <a:spcAft>
                <a:spcPts val="0"/>
              </a:spcAft>
              <a:buNone/>
              <a:defRPr sz="1800">
                <a:solidFill>
                  <a:schemeClr val="accent1"/>
                </a:solidFill>
              </a:defRPr>
            </a:lvl3pPr>
            <a:lvl4pPr lvl="3" rtl="0">
              <a:spcBef>
                <a:spcPts val="1600"/>
              </a:spcBef>
              <a:spcAft>
                <a:spcPts val="0"/>
              </a:spcAft>
              <a:buNone/>
              <a:defRPr sz="1800">
                <a:solidFill>
                  <a:schemeClr val="accent1"/>
                </a:solidFill>
              </a:defRPr>
            </a:lvl4pPr>
            <a:lvl5pPr lvl="4" rtl="0">
              <a:spcBef>
                <a:spcPts val="1600"/>
              </a:spcBef>
              <a:spcAft>
                <a:spcPts val="0"/>
              </a:spcAft>
              <a:buNone/>
              <a:defRPr sz="1800">
                <a:solidFill>
                  <a:schemeClr val="accent1"/>
                </a:solidFill>
              </a:defRPr>
            </a:lvl5pPr>
            <a:lvl6pPr lvl="5" rtl="0">
              <a:spcBef>
                <a:spcPts val="1600"/>
              </a:spcBef>
              <a:spcAft>
                <a:spcPts val="0"/>
              </a:spcAft>
              <a:buNone/>
              <a:defRPr sz="1800">
                <a:solidFill>
                  <a:schemeClr val="accent1"/>
                </a:solidFill>
              </a:defRPr>
            </a:lvl6pPr>
            <a:lvl7pPr lvl="6" rtl="0">
              <a:spcBef>
                <a:spcPts val="1600"/>
              </a:spcBef>
              <a:spcAft>
                <a:spcPts val="0"/>
              </a:spcAft>
              <a:buNone/>
              <a:defRPr sz="1800">
                <a:solidFill>
                  <a:schemeClr val="accent1"/>
                </a:solidFill>
              </a:defRPr>
            </a:lvl7pPr>
            <a:lvl8pPr lvl="7" rtl="0">
              <a:spcBef>
                <a:spcPts val="1600"/>
              </a:spcBef>
              <a:spcAft>
                <a:spcPts val="0"/>
              </a:spcAft>
              <a:buNone/>
              <a:defRPr sz="1800">
                <a:solidFill>
                  <a:schemeClr val="accent1"/>
                </a:solidFill>
              </a:defRPr>
            </a:lvl8pPr>
            <a:lvl9pPr lvl="8" rtl="0">
              <a:spcBef>
                <a:spcPts val="1600"/>
              </a:spcBef>
              <a:spcAft>
                <a:spcPts val="1600"/>
              </a:spcAft>
              <a:buNone/>
              <a:defRPr sz="1800">
                <a:solidFill>
                  <a:schemeClr val="accent1"/>
                </a:solidFill>
              </a:defRPr>
            </a:lvl9pPr>
          </a:lstStyle>
          <a:p/>
        </p:txBody>
      </p:sp>
      <p:sp>
        <p:nvSpPr>
          <p:cNvPr id="55" name="Google Shape;55;p15"/>
          <p:cNvSpPr txBox="1"/>
          <p:nvPr>
            <p:ph idx="4" type="subTitle"/>
          </p:nvPr>
        </p:nvSpPr>
        <p:spPr>
          <a:xfrm>
            <a:off x="5702999" y="1778232"/>
            <a:ext cx="25344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6" name="Google Shape;56;p15"/>
          <p:cNvSpPr txBox="1"/>
          <p:nvPr>
            <p:ph idx="5" type="subTitle"/>
          </p:nvPr>
        </p:nvSpPr>
        <p:spPr>
          <a:xfrm>
            <a:off x="1745249" y="2903150"/>
            <a:ext cx="2534400" cy="396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chemeClr val="accent1"/>
                </a:solidFill>
              </a:defRPr>
            </a:lvl1pPr>
            <a:lvl2pPr lvl="1" rtl="0">
              <a:spcBef>
                <a:spcPts val="1600"/>
              </a:spcBef>
              <a:spcAft>
                <a:spcPts val="0"/>
              </a:spcAft>
              <a:buNone/>
              <a:defRPr sz="1800">
                <a:solidFill>
                  <a:schemeClr val="accent1"/>
                </a:solidFill>
              </a:defRPr>
            </a:lvl2pPr>
            <a:lvl3pPr lvl="2" rtl="0">
              <a:spcBef>
                <a:spcPts val="1600"/>
              </a:spcBef>
              <a:spcAft>
                <a:spcPts val="0"/>
              </a:spcAft>
              <a:buNone/>
              <a:defRPr sz="1800">
                <a:solidFill>
                  <a:schemeClr val="accent1"/>
                </a:solidFill>
              </a:defRPr>
            </a:lvl3pPr>
            <a:lvl4pPr lvl="3" rtl="0">
              <a:spcBef>
                <a:spcPts val="1600"/>
              </a:spcBef>
              <a:spcAft>
                <a:spcPts val="0"/>
              </a:spcAft>
              <a:buNone/>
              <a:defRPr sz="1800">
                <a:solidFill>
                  <a:schemeClr val="accent1"/>
                </a:solidFill>
              </a:defRPr>
            </a:lvl4pPr>
            <a:lvl5pPr lvl="4" rtl="0">
              <a:spcBef>
                <a:spcPts val="1600"/>
              </a:spcBef>
              <a:spcAft>
                <a:spcPts val="0"/>
              </a:spcAft>
              <a:buNone/>
              <a:defRPr sz="1800">
                <a:solidFill>
                  <a:schemeClr val="accent1"/>
                </a:solidFill>
              </a:defRPr>
            </a:lvl5pPr>
            <a:lvl6pPr lvl="5" rtl="0">
              <a:spcBef>
                <a:spcPts val="1600"/>
              </a:spcBef>
              <a:spcAft>
                <a:spcPts val="0"/>
              </a:spcAft>
              <a:buNone/>
              <a:defRPr sz="1800">
                <a:solidFill>
                  <a:schemeClr val="accent1"/>
                </a:solidFill>
              </a:defRPr>
            </a:lvl6pPr>
            <a:lvl7pPr lvl="6" rtl="0">
              <a:spcBef>
                <a:spcPts val="1600"/>
              </a:spcBef>
              <a:spcAft>
                <a:spcPts val="0"/>
              </a:spcAft>
              <a:buNone/>
              <a:defRPr sz="1800">
                <a:solidFill>
                  <a:schemeClr val="accent1"/>
                </a:solidFill>
              </a:defRPr>
            </a:lvl7pPr>
            <a:lvl8pPr lvl="7" rtl="0">
              <a:spcBef>
                <a:spcPts val="1600"/>
              </a:spcBef>
              <a:spcAft>
                <a:spcPts val="0"/>
              </a:spcAft>
              <a:buNone/>
              <a:defRPr sz="1800">
                <a:solidFill>
                  <a:schemeClr val="accent1"/>
                </a:solidFill>
              </a:defRPr>
            </a:lvl8pPr>
            <a:lvl9pPr lvl="8" rtl="0">
              <a:spcBef>
                <a:spcPts val="1600"/>
              </a:spcBef>
              <a:spcAft>
                <a:spcPts val="1600"/>
              </a:spcAft>
              <a:buNone/>
              <a:defRPr sz="1800">
                <a:solidFill>
                  <a:schemeClr val="accent1"/>
                </a:solidFill>
              </a:defRPr>
            </a:lvl9pPr>
          </a:lstStyle>
          <a:p/>
        </p:txBody>
      </p:sp>
      <p:sp>
        <p:nvSpPr>
          <p:cNvPr id="57" name="Google Shape;57;p15"/>
          <p:cNvSpPr txBox="1"/>
          <p:nvPr>
            <p:ph idx="6" type="subTitle"/>
          </p:nvPr>
        </p:nvSpPr>
        <p:spPr>
          <a:xfrm>
            <a:off x="1745249" y="3268450"/>
            <a:ext cx="25344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8" name="Google Shape;58;p15"/>
          <p:cNvSpPr txBox="1"/>
          <p:nvPr>
            <p:ph hasCustomPrompt="1" idx="7" type="title"/>
          </p:nvPr>
        </p:nvSpPr>
        <p:spPr>
          <a:xfrm>
            <a:off x="988753" y="1603788"/>
            <a:ext cx="5652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lgn="l">
              <a:spcBef>
                <a:spcPts val="0"/>
              </a:spcBef>
              <a:spcAft>
                <a:spcPts val="0"/>
              </a:spcAft>
              <a:buSzPts val="3000"/>
              <a:buNone/>
              <a:defRPr sz="3000"/>
            </a:lvl2pPr>
            <a:lvl3pPr lvl="2" rtl="0" algn="l">
              <a:spcBef>
                <a:spcPts val="0"/>
              </a:spcBef>
              <a:spcAft>
                <a:spcPts val="0"/>
              </a:spcAft>
              <a:buSzPts val="3000"/>
              <a:buNone/>
              <a:defRPr sz="3000"/>
            </a:lvl3pPr>
            <a:lvl4pPr lvl="3" rtl="0" algn="l">
              <a:spcBef>
                <a:spcPts val="0"/>
              </a:spcBef>
              <a:spcAft>
                <a:spcPts val="0"/>
              </a:spcAft>
              <a:buSzPts val="3000"/>
              <a:buNone/>
              <a:defRPr sz="3000"/>
            </a:lvl4pPr>
            <a:lvl5pPr lvl="4" rtl="0" algn="l">
              <a:spcBef>
                <a:spcPts val="0"/>
              </a:spcBef>
              <a:spcAft>
                <a:spcPts val="0"/>
              </a:spcAft>
              <a:buSzPts val="3000"/>
              <a:buNone/>
              <a:defRPr sz="3000"/>
            </a:lvl5pPr>
            <a:lvl6pPr lvl="5" rtl="0" algn="l">
              <a:spcBef>
                <a:spcPts val="0"/>
              </a:spcBef>
              <a:spcAft>
                <a:spcPts val="0"/>
              </a:spcAft>
              <a:buSzPts val="3000"/>
              <a:buNone/>
              <a:defRPr sz="3000"/>
            </a:lvl6pPr>
            <a:lvl7pPr lvl="6" rtl="0" algn="l">
              <a:spcBef>
                <a:spcPts val="0"/>
              </a:spcBef>
              <a:spcAft>
                <a:spcPts val="0"/>
              </a:spcAft>
              <a:buSzPts val="3000"/>
              <a:buNone/>
              <a:defRPr sz="3000"/>
            </a:lvl7pPr>
            <a:lvl8pPr lvl="7" rtl="0" algn="l">
              <a:spcBef>
                <a:spcPts val="0"/>
              </a:spcBef>
              <a:spcAft>
                <a:spcPts val="0"/>
              </a:spcAft>
              <a:buSzPts val="3000"/>
              <a:buNone/>
              <a:defRPr sz="3000"/>
            </a:lvl8pPr>
            <a:lvl9pPr lvl="8" rtl="0" algn="l">
              <a:spcBef>
                <a:spcPts val="0"/>
              </a:spcBef>
              <a:spcAft>
                <a:spcPts val="0"/>
              </a:spcAft>
              <a:buSzPts val="3000"/>
              <a:buNone/>
              <a:defRPr sz="3000"/>
            </a:lvl9pPr>
          </a:lstStyle>
          <a:p>
            <a:r>
              <a:t>xx%</a:t>
            </a:r>
          </a:p>
        </p:txBody>
      </p:sp>
      <p:sp>
        <p:nvSpPr>
          <p:cNvPr id="59" name="Google Shape;59;p15"/>
          <p:cNvSpPr txBox="1"/>
          <p:nvPr>
            <p:ph hasCustomPrompt="1" idx="8" type="title"/>
          </p:nvPr>
        </p:nvSpPr>
        <p:spPr>
          <a:xfrm>
            <a:off x="4947136" y="1603788"/>
            <a:ext cx="600900" cy="572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l">
              <a:spcBef>
                <a:spcPts val="0"/>
              </a:spcBef>
              <a:spcAft>
                <a:spcPts val="0"/>
              </a:spcAft>
              <a:buSzPts val="3000"/>
              <a:buNone/>
              <a:defRPr sz="3000"/>
            </a:lvl2pPr>
            <a:lvl3pPr lvl="2" rtl="0" algn="l">
              <a:spcBef>
                <a:spcPts val="0"/>
              </a:spcBef>
              <a:spcAft>
                <a:spcPts val="0"/>
              </a:spcAft>
              <a:buSzPts val="3000"/>
              <a:buNone/>
              <a:defRPr sz="3000"/>
            </a:lvl3pPr>
            <a:lvl4pPr lvl="3" rtl="0" algn="l">
              <a:spcBef>
                <a:spcPts val="0"/>
              </a:spcBef>
              <a:spcAft>
                <a:spcPts val="0"/>
              </a:spcAft>
              <a:buSzPts val="3000"/>
              <a:buNone/>
              <a:defRPr sz="3000"/>
            </a:lvl4pPr>
            <a:lvl5pPr lvl="4" rtl="0" algn="l">
              <a:spcBef>
                <a:spcPts val="0"/>
              </a:spcBef>
              <a:spcAft>
                <a:spcPts val="0"/>
              </a:spcAft>
              <a:buSzPts val="3000"/>
              <a:buNone/>
              <a:defRPr sz="3000"/>
            </a:lvl5pPr>
            <a:lvl6pPr lvl="5" rtl="0" algn="l">
              <a:spcBef>
                <a:spcPts val="0"/>
              </a:spcBef>
              <a:spcAft>
                <a:spcPts val="0"/>
              </a:spcAft>
              <a:buSzPts val="3000"/>
              <a:buNone/>
              <a:defRPr sz="3000"/>
            </a:lvl6pPr>
            <a:lvl7pPr lvl="6" rtl="0" algn="l">
              <a:spcBef>
                <a:spcPts val="0"/>
              </a:spcBef>
              <a:spcAft>
                <a:spcPts val="0"/>
              </a:spcAft>
              <a:buSzPts val="3000"/>
              <a:buNone/>
              <a:defRPr sz="3000"/>
            </a:lvl7pPr>
            <a:lvl8pPr lvl="7" rtl="0" algn="l">
              <a:spcBef>
                <a:spcPts val="0"/>
              </a:spcBef>
              <a:spcAft>
                <a:spcPts val="0"/>
              </a:spcAft>
              <a:buSzPts val="3000"/>
              <a:buNone/>
              <a:defRPr sz="3000"/>
            </a:lvl8pPr>
            <a:lvl9pPr lvl="8" rtl="0" algn="l">
              <a:spcBef>
                <a:spcPts val="0"/>
              </a:spcBef>
              <a:spcAft>
                <a:spcPts val="0"/>
              </a:spcAft>
              <a:buSzPts val="3000"/>
              <a:buNone/>
              <a:defRPr sz="3000"/>
            </a:lvl9pPr>
          </a:lstStyle>
          <a:p>
            <a:r>
              <a:t>xx%</a:t>
            </a:r>
          </a:p>
        </p:txBody>
      </p:sp>
      <p:sp>
        <p:nvSpPr>
          <p:cNvPr id="60" name="Google Shape;60;p15"/>
          <p:cNvSpPr txBox="1"/>
          <p:nvPr>
            <p:ph hasCustomPrompt="1" idx="9" type="title"/>
          </p:nvPr>
        </p:nvSpPr>
        <p:spPr>
          <a:xfrm>
            <a:off x="947353" y="3107095"/>
            <a:ext cx="648000" cy="572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l">
              <a:spcBef>
                <a:spcPts val="0"/>
              </a:spcBef>
              <a:spcAft>
                <a:spcPts val="0"/>
              </a:spcAft>
              <a:buSzPts val="3000"/>
              <a:buNone/>
              <a:defRPr sz="3000"/>
            </a:lvl2pPr>
            <a:lvl3pPr lvl="2" rtl="0" algn="l">
              <a:spcBef>
                <a:spcPts val="0"/>
              </a:spcBef>
              <a:spcAft>
                <a:spcPts val="0"/>
              </a:spcAft>
              <a:buSzPts val="3000"/>
              <a:buNone/>
              <a:defRPr sz="3000"/>
            </a:lvl3pPr>
            <a:lvl4pPr lvl="3" rtl="0" algn="l">
              <a:spcBef>
                <a:spcPts val="0"/>
              </a:spcBef>
              <a:spcAft>
                <a:spcPts val="0"/>
              </a:spcAft>
              <a:buSzPts val="3000"/>
              <a:buNone/>
              <a:defRPr sz="3000"/>
            </a:lvl4pPr>
            <a:lvl5pPr lvl="4" rtl="0" algn="l">
              <a:spcBef>
                <a:spcPts val="0"/>
              </a:spcBef>
              <a:spcAft>
                <a:spcPts val="0"/>
              </a:spcAft>
              <a:buSzPts val="3000"/>
              <a:buNone/>
              <a:defRPr sz="3000"/>
            </a:lvl5pPr>
            <a:lvl6pPr lvl="5" rtl="0" algn="l">
              <a:spcBef>
                <a:spcPts val="0"/>
              </a:spcBef>
              <a:spcAft>
                <a:spcPts val="0"/>
              </a:spcAft>
              <a:buSzPts val="3000"/>
              <a:buNone/>
              <a:defRPr sz="3000"/>
            </a:lvl6pPr>
            <a:lvl7pPr lvl="6" rtl="0" algn="l">
              <a:spcBef>
                <a:spcPts val="0"/>
              </a:spcBef>
              <a:spcAft>
                <a:spcPts val="0"/>
              </a:spcAft>
              <a:buSzPts val="3000"/>
              <a:buNone/>
              <a:defRPr sz="3000"/>
            </a:lvl7pPr>
            <a:lvl8pPr lvl="7" rtl="0" algn="l">
              <a:spcBef>
                <a:spcPts val="0"/>
              </a:spcBef>
              <a:spcAft>
                <a:spcPts val="0"/>
              </a:spcAft>
              <a:buSzPts val="3000"/>
              <a:buNone/>
              <a:defRPr sz="3000"/>
            </a:lvl8pPr>
            <a:lvl9pPr lvl="8" rtl="0" algn="l">
              <a:spcBef>
                <a:spcPts val="0"/>
              </a:spcBef>
              <a:spcAft>
                <a:spcPts val="0"/>
              </a:spcAft>
              <a:buSzPts val="3000"/>
              <a:buNone/>
              <a:defRPr sz="3000"/>
            </a:lvl9pPr>
          </a:lstStyle>
          <a:p>
            <a:r>
              <a:t>xx%</a:t>
            </a:r>
          </a:p>
        </p:txBody>
      </p:sp>
      <p:sp>
        <p:nvSpPr>
          <p:cNvPr id="61" name="Google Shape;61;p15"/>
          <p:cNvSpPr txBox="1"/>
          <p:nvPr>
            <p:ph idx="13" type="subTitle"/>
          </p:nvPr>
        </p:nvSpPr>
        <p:spPr>
          <a:xfrm>
            <a:off x="5703009" y="2903150"/>
            <a:ext cx="2534400" cy="396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chemeClr val="accent1"/>
                </a:solidFill>
              </a:defRPr>
            </a:lvl1pPr>
            <a:lvl2pPr lvl="1" rtl="0">
              <a:spcBef>
                <a:spcPts val="1600"/>
              </a:spcBef>
              <a:spcAft>
                <a:spcPts val="0"/>
              </a:spcAft>
              <a:buNone/>
              <a:defRPr sz="1800">
                <a:solidFill>
                  <a:schemeClr val="accent1"/>
                </a:solidFill>
              </a:defRPr>
            </a:lvl2pPr>
            <a:lvl3pPr lvl="2" rtl="0">
              <a:spcBef>
                <a:spcPts val="1600"/>
              </a:spcBef>
              <a:spcAft>
                <a:spcPts val="0"/>
              </a:spcAft>
              <a:buNone/>
              <a:defRPr sz="1800">
                <a:solidFill>
                  <a:schemeClr val="accent1"/>
                </a:solidFill>
              </a:defRPr>
            </a:lvl3pPr>
            <a:lvl4pPr lvl="3" rtl="0">
              <a:spcBef>
                <a:spcPts val="1600"/>
              </a:spcBef>
              <a:spcAft>
                <a:spcPts val="0"/>
              </a:spcAft>
              <a:buNone/>
              <a:defRPr sz="1800">
                <a:solidFill>
                  <a:schemeClr val="accent1"/>
                </a:solidFill>
              </a:defRPr>
            </a:lvl4pPr>
            <a:lvl5pPr lvl="4" rtl="0">
              <a:spcBef>
                <a:spcPts val="1600"/>
              </a:spcBef>
              <a:spcAft>
                <a:spcPts val="0"/>
              </a:spcAft>
              <a:buNone/>
              <a:defRPr sz="1800">
                <a:solidFill>
                  <a:schemeClr val="accent1"/>
                </a:solidFill>
              </a:defRPr>
            </a:lvl5pPr>
            <a:lvl6pPr lvl="5" rtl="0">
              <a:spcBef>
                <a:spcPts val="1600"/>
              </a:spcBef>
              <a:spcAft>
                <a:spcPts val="0"/>
              </a:spcAft>
              <a:buNone/>
              <a:defRPr sz="1800">
                <a:solidFill>
                  <a:schemeClr val="accent1"/>
                </a:solidFill>
              </a:defRPr>
            </a:lvl6pPr>
            <a:lvl7pPr lvl="6" rtl="0">
              <a:spcBef>
                <a:spcPts val="1600"/>
              </a:spcBef>
              <a:spcAft>
                <a:spcPts val="0"/>
              </a:spcAft>
              <a:buNone/>
              <a:defRPr sz="1800">
                <a:solidFill>
                  <a:schemeClr val="accent1"/>
                </a:solidFill>
              </a:defRPr>
            </a:lvl7pPr>
            <a:lvl8pPr lvl="7" rtl="0">
              <a:spcBef>
                <a:spcPts val="1600"/>
              </a:spcBef>
              <a:spcAft>
                <a:spcPts val="0"/>
              </a:spcAft>
              <a:buNone/>
              <a:defRPr sz="1800">
                <a:solidFill>
                  <a:schemeClr val="accent1"/>
                </a:solidFill>
              </a:defRPr>
            </a:lvl8pPr>
            <a:lvl9pPr lvl="8" rtl="0">
              <a:spcBef>
                <a:spcPts val="1600"/>
              </a:spcBef>
              <a:spcAft>
                <a:spcPts val="1600"/>
              </a:spcAft>
              <a:buNone/>
              <a:defRPr sz="1800">
                <a:solidFill>
                  <a:schemeClr val="accent1"/>
                </a:solidFill>
              </a:defRPr>
            </a:lvl9pPr>
          </a:lstStyle>
          <a:p/>
        </p:txBody>
      </p:sp>
      <p:sp>
        <p:nvSpPr>
          <p:cNvPr id="62" name="Google Shape;62;p15"/>
          <p:cNvSpPr txBox="1"/>
          <p:nvPr>
            <p:ph idx="14" type="subTitle"/>
          </p:nvPr>
        </p:nvSpPr>
        <p:spPr>
          <a:xfrm>
            <a:off x="5703009" y="3268461"/>
            <a:ext cx="25344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3" name="Google Shape;63;p15"/>
          <p:cNvSpPr txBox="1"/>
          <p:nvPr>
            <p:ph hasCustomPrompt="1" idx="15" type="title"/>
          </p:nvPr>
        </p:nvSpPr>
        <p:spPr>
          <a:xfrm>
            <a:off x="4923586" y="3107095"/>
            <a:ext cx="648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l">
              <a:spcBef>
                <a:spcPts val="0"/>
              </a:spcBef>
              <a:spcAft>
                <a:spcPts val="0"/>
              </a:spcAft>
              <a:buSzPts val="3000"/>
              <a:buNone/>
              <a:defRPr sz="3000"/>
            </a:lvl2pPr>
            <a:lvl3pPr lvl="2" rtl="0" algn="l">
              <a:spcBef>
                <a:spcPts val="0"/>
              </a:spcBef>
              <a:spcAft>
                <a:spcPts val="0"/>
              </a:spcAft>
              <a:buSzPts val="3000"/>
              <a:buNone/>
              <a:defRPr sz="3000"/>
            </a:lvl3pPr>
            <a:lvl4pPr lvl="3" rtl="0" algn="l">
              <a:spcBef>
                <a:spcPts val="0"/>
              </a:spcBef>
              <a:spcAft>
                <a:spcPts val="0"/>
              </a:spcAft>
              <a:buSzPts val="3000"/>
              <a:buNone/>
              <a:defRPr sz="3000"/>
            </a:lvl4pPr>
            <a:lvl5pPr lvl="4" rtl="0" algn="l">
              <a:spcBef>
                <a:spcPts val="0"/>
              </a:spcBef>
              <a:spcAft>
                <a:spcPts val="0"/>
              </a:spcAft>
              <a:buSzPts val="3000"/>
              <a:buNone/>
              <a:defRPr sz="3000"/>
            </a:lvl5pPr>
            <a:lvl6pPr lvl="5" rtl="0" algn="l">
              <a:spcBef>
                <a:spcPts val="0"/>
              </a:spcBef>
              <a:spcAft>
                <a:spcPts val="0"/>
              </a:spcAft>
              <a:buSzPts val="3000"/>
              <a:buNone/>
              <a:defRPr sz="3000"/>
            </a:lvl6pPr>
            <a:lvl7pPr lvl="6" rtl="0" algn="l">
              <a:spcBef>
                <a:spcPts val="0"/>
              </a:spcBef>
              <a:spcAft>
                <a:spcPts val="0"/>
              </a:spcAft>
              <a:buSzPts val="3000"/>
              <a:buNone/>
              <a:defRPr sz="3000"/>
            </a:lvl7pPr>
            <a:lvl8pPr lvl="7" rtl="0" algn="l">
              <a:spcBef>
                <a:spcPts val="0"/>
              </a:spcBef>
              <a:spcAft>
                <a:spcPts val="0"/>
              </a:spcAft>
              <a:buSzPts val="3000"/>
              <a:buNone/>
              <a:defRPr sz="3000"/>
            </a:lvl8pPr>
            <a:lvl9pPr lvl="8" rtl="0" algn="l">
              <a:spcBef>
                <a:spcPts val="0"/>
              </a:spcBef>
              <a:spcAft>
                <a:spcPts val="0"/>
              </a:spcAft>
              <a:buSzPts val="3000"/>
              <a:buNone/>
              <a:defRPr sz="3000"/>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16"/>
          <p:cNvSpPr txBox="1"/>
          <p:nvPr>
            <p:ph type="title"/>
          </p:nvPr>
        </p:nvSpPr>
        <p:spPr>
          <a:xfrm>
            <a:off x="726225" y="438312"/>
            <a:ext cx="49071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6" name="Google Shape;66;p16"/>
          <p:cNvSpPr txBox="1"/>
          <p:nvPr>
            <p:ph idx="1" type="subTitle"/>
          </p:nvPr>
        </p:nvSpPr>
        <p:spPr>
          <a:xfrm>
            <a:off x="1702125" y="2603630"/>
            <a:ext cx="15942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sz="1800">
                <a:solidFill>
                  <a:schemeClr val="accent1"/>
                </a:solidFill>
              </a:defRPr>
            </a:lvl2pPr>
            <a:lvl3pPr lvl="2" rtl="0" algn="ctr">
              <a:spcBef>
                <a:spcPts val="1600"/>
              </a:spcBef>
              <a:spcAft>
                <a:spcPts val="0"/>
              </a:spcAft>
              <a:buNone/>
              <a:defRPr sz="1800">
                <a:solidFill>
                  <a:schemeClr val="accent1"/>
                </a:solidFill>
              </a:defRPr>
            </a:lvl3pPr>
            <a:lvl4pPr lvl="3" rtl="0" algn="ctr">
              <a:spcBef>
                <a:spcPts val="1600"/>
              </a:spcBef>
              <a:spcAft>
                <a:spcPts val="0"/>
              </a:spcAft>
              <a:buNone/>
              <a:defRPr sz="1800">
                <a:solidFill>
                  <a:schemeClr val="accent1"/>
                </a:solidFill>
              </a:defRPr>
            </a:lvl4pPr>
            <a:lvl5pPr lvl="4" rtl="0" algn="ctr">
              <a:spcBef>
                <a:spcPts val="1600"/>
              </a:spcBef>
              <a:spcAft>
                <a:spcPts val="0"/>
              </a:spcAft>
              <a:buNone/>
              <a:defRPr sz="1800">
                <a:solidFill>
                  <a:schemeClr val="accent1"/>
                </a:solidFill>
              </a:defRPr>
            </a:lvl5pPr>
            <a:lvl6pPr lvl="5" rtl="0" algn="ctr">
              <a:spcBef>
                <a:spcPts val="1600"/>
              </a:spcBef>
              <a:spcAft>
                <a:spcPts val="0"/>
              </a:spcAft>
              <a:buNone/>
              <a:defRPr sz="1800">
                <a:solidFill>
                  <a:schemeClr val="accent1"/>
                </a:solidFill>
              </a:defRPr>
            </a:lvl6pPr>
            <a:lvl7pPr lvl="6" rtl="0" algn="ctr">
              <a:spcBef>
                <a:spcPts val="1600"/>
              </a:spcBef>
              <a:spcAft>
                <a:spcPts val="0"/>
              </a:spcAft>
              <a:buNone/>
              <a:defRPr sz="1800">
                <a:solidFill>
                  <a:schemeClr val="accent1"/>
                </a:solidFill>
              </a:defRPr>
            </a:lvl7pPr>
            <a:lvl8pPr lvl="7" rtl="0" algn="ctr">
              <a:spcBef>
                <a:spcPts val="1600"/>
              </a:spcBef>
              <a:spcAft>
                <a:spcPts val="0"/>
              </a:spcAft>
              <a:buNone/>
              <a:defRPr sz="1800">
                <a:solidFill>
                  <a:schemeClr val="accent1"/>
                </a:solidFill>
              </a:defRPr>
            </a:lvl8pPr>
            <a:lvl9pPr lvl="8" rtl="0" algn="ctr">
              <a:spcBef>
                <a:spcPts val="1600"/>
              </a:spcBef>
              <a:spcAft>
                <a:spcPts val="1600"/>
              </a:spcAft>
              <a:buNone/>
              <a:defRPr sz="1800">
                <a:solidFill>
                  <a:schemeClr val="accent1"/>
                </a:solidFill>
              </a:defRPr>
            </a:lvl9pPr>
          </a:lstStyle>
          <a:p/>
        </p:txBody>
      </p:sp>
      <p:sp>
        <p:nvSpPr>
          <p:cNvPr id="67" name="Google Shape;67;p16"/>
          <p:cNvSpPr txBox="1"/>
          <p:nvPr>
            <p:ph idx="2" type="subTitle"/>
          </p:nvPr>
        </p:nvSpPr>
        <p:spPr>
          <a:xfrm>
            <a:off x="1702125" y="2976706"/>
            <a:ext cx="1594200" cy="938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68" name="Google Shape;68;p16"/>
          <p:cNvSpPr txBox="1"/>
          <p:nvPr>
            <p:ph idx="3" type="subTitle"/>
          </p:nvPr>
        </p:nvSpPr>
        <p:spPr>
          <a:xfrm>
            <a:off x="3774900" y="2603630"/>
            <a:ext cx="15942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sz="1800">
                <a:solidFill>
                  <a:schemeClr val="accent1"/>
                </a:solidFill>
              </a:defRPr>
            </a:lvl2pPr>
            <a:lvl3pPr lvl="2" rtl="0" algn="ctr">
              <a:spcBef>
                <a:spcPts val="1600"/>
              </a:spcBef>
              <a:spcAft>
                <a:spcPts val="0"/>
              </a:spcAft>
              <a:buNone/>
              <a:defRPr sz="1800">
                <a:solidFill>
                  <a:schemeClr val="accent1"/>
                </a:solidFill>
              </a:defRPr>
            </a:lvl3pPr>
            <a:lvl4pPr lvl="3" rtl="0" algn="ctr">
              <a:spcBef>
                <a:spcPts val="1600"/>
              </a:spcBef>
              <a:spcAft>
                <a:spcPts val="0"/>
              </a:spcAft>
              <a:buNone/>
              <a:defRPr sz="1800">
                <a:solidFill>
                  <a:schemeClr val="accent1"/>
                </a:solidFill>
              </a:defRPr>
            </a:lvl4pPr>
            <a:lvl5pPr lvl="4" rtl="0" algn="ctr">
              <a:spcBef>
                <a:spcPts val="1600"/>
              </a:spcBef>
              <a:spcAft>
                <a:spcPts val="0"/>
              </a:spcAft>
              <a:buNone/>
              <a:defRPr sz="1800">
                <a:solidFill>
                  <a:schemeClr val="accent1"/>
                </a:solidFill>
              </a:defRPr>
            </a:lvl5pPr>
            <a:lvl6pPr lvl="5" rtl="0" algn="ctr">
              <a:spcBef>
                <a:spcPts val="1600"/>
              </a:spcBef>
              <a:spcAft>
                <a:spcPts val="0"/>
              </a:spcAft>
              <a:buNone/>
              <a:defRPr sz="1800">
                <a:solidFill>
                  <a:schemeClr val="accent1"/>
                </a:solidFill>
              </a:defRPr>
            </a:lvl6pPr>
            <a:lvl7pPr lvl="6" rtl="0" algn="ctr">
              <a:spcBef>
                <a:spcPts val="1600"/>
              </a:spcBef>
              <a:spcAft>
                <a:spcPts val="0"/>
              </a:spcAft>
              <a:buNone/>
              <a:defRPr sz="1800">
                <a:solidFill>
                  <a:schemeClr val="accent1"/>
                </a:solidFill>
              </a:defRPr>
            </a:lvl7pPr>
            <a:lvl8pPr lvl="7" rtl="0" algn="ctr">
              <a:spcBef>
                <a:spcPts val="1600"/>
              </a:spcBef>
              <a:spcAft>
                <a:spcPts val="0"/>
              </a:spcAft>
              <a:buNone/>
              <a:defRPr sz="1800">
                <a:solidFill>
                  <a:schemeClr val="accent1"/>
                </a:solidFill>
              </a:defRPr>
            </a:lvl8pPr>
            <a:lvl9pPr lvl="8" rtl="0" algn="ctr">
              <a:spcBef>
                <a:spcPts val="1600"/>
              </a:spcBef>
              <a:spcAft>
                <a:spcPts val="1600"/>
              </a:spcAft>
              <a:buNone/>
              <a:defRPr sz="1800">
                <a:solidFill>
                  <a:schemeClr val="accent1"/>
                </a:solidFill>
              </a:defRPr>
            </a:lvl9pPr>
          </a:lstStyle>
          <a:p/>
        </p:txBody>
      </p:sp>
      <p:sp>
        <p:nvSpPr>
          <p:cNvPr id="69" name="Google Shape;69;p16"/>
          <p:cNvSpPr txBox="1"/>
          <p:nvPr>
            <p:ph idx="4" type="subTitle"/>
          </p:nvPr>
        </p:nvSpPr>
        <p:spPr>
          <a:xfrm>
            <a:off x="3774900" y="2976706"/>
            <a:ext cx="1594200" cy="938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70" name="Google Shape;70;p16"/>
          <p:cNvSpPr txBox="1"/>
          <p:nvPr>
            <p:ph idx="5" type="subTitle"/>
          </p:nvPr>
        </p:nvSpPr>
        <p:spPr>
          <a:xfrm>
            <a:off x="5847675" y="2603630"/>
            <a:ext cx="15942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sz="1800">
                <a:solidFill>
                  <a:schemeClr val="accent1"/>
                </a:solidFill>
              </a:defRPr>
            </a:lvl2pPr>
            <a:lvl3pPr lvl="2" rtl="0" algn="ctr">
              <a:spcBef>
                <a:spcPts val="1600"/>
              </a:spcBef>
              <a:spcAft>
                <a:spcPts val="0"/>
              </a:spcAft>
              <a:buNone/>
              <a:defRPr sz="1800">
                <a:solidFill>
                  <a:schemeClr val="accent1"/>
                </a:solidFill>
              </a:defRPr>
            </a:lvl3pPr>
            <a:lvl4pPr lvl="3" rtl="0" algn="ctr">
              <a:spcBef>
                <a:spcPts val="1600"/>
              </a:spcBef>
              <a:spcAft>
                <a:spcPts val="0"/>
              </a:spcAft>
              <a:buNone/>
              <a:defRPr sz="1800">
                <a:solidFill>
                  <a:schemeClr val="accent1"/>
                </a:solidFill>
              </a:defRPr>
            </a:lvl4pPr>
            <a:lvl5pPr lvl="4" rtl="0" algn="ctr">
              <a:spcBef>
                <a:spcPts val="1600"/>
              </a:spcBef>
              <a:spcAft>
                <a:spcPts val="0"/>
              </a:spcAft>
              <a:buNone/>
              <a:defRPr sz="1800">
                <a:solidFill>
                  <a:schemeClr val="accent1"/>
                </a:solidFill>
              </a:defRPr>
            </a:lvl5pPr>
            <a:lvl6pPr lvl="5" rtl="0" algn="ctr">
              <a:spcBef>
                <a:spcPts val="1600"/>
              </a:spcBef>
              <a:spcAft>
                <a:spcPts val="0"/>
              </a:spcAft>
              <a:buNone/>
              <a:defRPr sz="1800">
                <a:solidFill>
                  <a:schemeClr val="accent1"/>
                </a:solidFill>
              </a:defRPr>
            </a:lvl6pPr>
            <a:lvl7pPr lvl="6" rtl="0" algn="ctr">
              <a:spcBef>
                <a:spcPts val="1600"/>
              </a:spcBef>
              <a:spcAft>
                <a:spcPts val="0"/>
              </a:spcAft>
              <a:buNone/>
              <a:defRPr sz="1800">
                <a:solidFill>
                  <a:schemeClr val="accent1"/>
                </a:solidFill>
              </a:defRPr>
            </a:lvl7pPr>
            <a:lvl8pPr lvl="7" rtl="0" algn="ctr">
              <a:spcBef>
                <a:spcPts val="1600"/>
              </a:spcBef>
              <a:spcAft>
                <a:spcPts val="0"/>
              </a:spcAft>
              <a:buNone/>
              <a:defRPr sz="1800">
                <a:solidFill>
                  <a:schemeClr val="accent1"/>
                </a:solidFill>
              </a:defRPr>
            </a:lvl8pPr>
            <a:lvl9pPr lvl="8" rtl="0" algn="ctr">
              <a:spcBef>
                <a:spcPts val="1600"/>
              </a:spcBef>
              <a:spcAft>
                <a:spcPts val="1600"/>
              </a:spcAft>
              <a:buNone/>
              <a:defRPr sz="1800">
                <a:solidFill>
                  <a:schemeClr val="accent1"/>
                </a:solidFill>
              </a:defRPr>
            </a:lvl9pPr>
          </a:lstStyle>
          <a:p/>
        </p:txBody>
      </p:sp>
      <p:sp>
        <p:nvSpPr>
          <p:cNvPr id="71" name="Google Shape;71;p16"/>
          <p:cNvSpPr txBox="1"/>
          <p:nvPr>
            <p:ph idx="6" type="subTitle"/>
          </p:nvPr>
        </p:nvSpPr>
        <p:spPr>
          <a:xfrm>
            <a:off x="5847675" y="2976706"/>
            <a:ext cx="1594200" cy="938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17"/>
          <p:cNvSpPr txBox="1"/>
          <p:nvPr>
            <p:ph type="title"/>
          </p:nvPr>
        </p:nvSpPr>
        <p:spPr>
          <a:xfrm>
            <a:off x="3243525" y="500775"/>
            <a:ext cx="4327200" cy="13857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2"/>
              </a:buClr>
              <a:buSzPts val="7200"/>
              <a:buNone/>
              <a:defRPr sz="3600">
                <a:solidFill>
                  <a:schemeClr val="lt2"/>
                </a:solidFill>
              </a:defRPr>
            </a:lvl1pPr>
            <a:lvl2pPr lvl="1">
              <a:spcBef>
                <a:spcPts val="0"/>
              </a:spcBef>
              <a:spcAft>
                <a:spcPts val="0"/>
              </a:spcAft>
              <a:buClr>
                <a:schemeClr val="lt2"/>
              </a:buClr>
              <a:buSzPts val="7200"/>
              <a:buNone/>
              <a:defRPr sz="7200">
                <a:solidFill>
                  <a:schemeClr val="lt2"/>
                </a:solidFill>
              </a:defRPr>
            </a:lvl2pPr>
            <a:lvl3pPr lvl="2">
              <a:spcBef>
                <a:spcPts val="0"/>
              </a:spcBef>
              <a:spcAft>
                <a:spcPts val="0"/>
              </a:spcAft>
              <a:buClr>
                <a:schemeClr val="lt2"/>
              </a:buClr>
              <a:buSzPts val="7200"/>
              <a:buNone/>
              <a:defRPr sz="7200">
                <a:solidFill>
                  <a:schemeClr val="lt2"/>
                </a:solidFill>
              </a:defRPr>
            </a:lvl3pPr>
            <a:lvl4pPr lvl="3">
              <a:spcBef>
                <a:spcPts val="0"/>
              </a:spcBef>
              <a:spcAft>
                <a:spcPts val="0"/>
              </a:spcAft>
              <a:buClr>
                <a:schemeClr val="lt2"/>
              </a:buClr>
              <a:buSzPts val="7200"/>
              <a:buNone/>
              <a:defRPr sz="7200">
                <a:solidFill>
                  <a:schemeClr val="lt2"/>
                </a:solidFill>
              </a:defRPr>
            </a:lvl4pPr>
            <a:lvl5pPr lvl="4">
              <a:spcBef>
                <a:spcPts val="0"/>
              </a:spcBef>
              <a:spcAft>
                <a:spcPts val="0"/>
              </a:spcAft>
              <a:buClr>
                <a:schemeClr val="lt2"/>
              </a:buClr>
              <a:buSzPts val="7200"/>
              <a:buNone/>
              <a:defRPr sz="7200">
                <a:solidFill>
                  <a:schemeClr val="lt2"/>
                </a:solidFill>
              </a:defRPr>
            </a:lvl5pPr>
            <a:lvl6pPr lvl="5">
              <a:spcBef>
                <a:spcPts val="0"/>
              </a:spcBef>
              <a:spcAft>
                <a:spcPts val="0"/>
              </a:spcAft>
              <a:buClr>
                <a:schemeClr val="lt2"/>
              </a:buClr>
              <a:buSzPts val="7200"/>
              <a:buNone/>
              <a:defRPr sz="7200">
                <a:solidFill>
                  <a:schemeClr val="lt2"/>
                </a:solidFill>
              </a:defRPr>
            </a:lvl6pPr>
            <a:lvl7pPr lvl="6">
              <a:spcBef>
                <a:spcPts val="0"/>
              </a:spcBef>
              <a:spcAft>
                <a:spcPts val="0"/>
              </a:spcAft>
              <a:buClr>
                <a:schemeClr val="lt2"/>
              </a:buClr>
              <a:buSzPts val="7200"/>
              <a:buNone/>
              <a:defRPr sz="7200">
                <a:solidFill>
                  <a:schemeClr val="lt2"/>
                </a:solidFill>
              </a:defRPr>
            </a:lvl7pPr>
            <a:lvl8pPr lvl="7">
              <a:spcBef>
                <a:spcPts val="0"/>
              </a:spcBef>
              <a:spcAft>
                <a:spcPts val="0"/>
              </a:spcAft>
              <a:buClr>
                <a:schemeClr val="lt2"/>
              </a:buClr>
              <a:buSzPts val="7200"/>
              <a:buNone/>
              <a:defRPr sz="7200">
                <a:solidFill>
                  <a:schemeClr val="lt2"/>
                </a:solidFill>
              </a:defRPr>
            </a:lvl8pPr>
            <a:lvl9pPr lvl="8">
              <a:spcBef>
                <a:spcPts val="0"/>
              </a:spcBef>
              <a:spcAft>
                <a:spcPts val="0"/>
              </a:spcAft>
              <a:buClr>
                <a:schemeClr val="lt2"/>
              </a:buClr>
              <a:buSzPts val="7200"/>
              <a:buNone/>
              <a:defRPr sz="7200">
                <a:solidFill>
                  <a:schemeClr val="lt2"/>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MAIN_POINT_1">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18"/>
          <p:cNvSpPr txBox="1"/>
          <p:nvPr>
            <p:ph type="title"/>
          </p:nvPr>
        </p:nvSpPr>
        <p:spPr>
          <a:xfrm>
            <a:off x="1529550" y="1421408"/>
            <a:ext cx="6084900" cy="2300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7200"/>
              <a:buNone/>
              <a:defRPr sz="8000"/>
            </a:lvl1pPr>
            <a:lvl2pPr lvl="1" rtl="0" algn="ctr">
              <a:spcBef>
                <a:spcPts val="0"/>
              </a:spcBef>
              <a:spcAft>
                <a:spcPts val="0"/>
              </a:spcAft>
              <a:buClr>
                <a:schemeClr val="accent1"/>
              </a:buClr>
              <a:buSzPts val="7200"/>
              <a:buNone/>
              <a:defRPr sz="7200">
                <a:solidFill>
                  <a:schemeClr val="accent1"/>
                </a:solidFill>
              </a:defRPr>
            </a:lvl2pPr>
            <a:lvl3pPr lvl="2" rtl="0" algn="ctr">
              <a:spcBef>
                <a:spcPts val="0"/>
              </a:spcBef>
              <a:spcAft>
                <a:spcPts val="0"/>
              </a:spcAft>
              <a:buClr>
                <a:schemeClr val="accent1"/>
              </a:buClr>
              <a:buSzPts val="7200"/>
              <a:buNone/>
              <a:defRPr sz="7200">
                <a:solidFill>
                  <a:schemeClr val="accent1"/>
                </a:solidFill>
              </a:defRPr>
            </a:lvl3pPr>
            <a:lvl4pPr lvl="3" rtl="0" algn="ctr">
              <a:spcBef>
                <a:spcPts val="0"/>
              </a:spcBef>
              <a:spcAft>
                <a:spcPts val="0"/>
              </a:spcAft>
              <a:buClr>
                <a:schemeClr val="accent1"/>
              </a:buClr>
              <a:buSzPts val="7200"/>
              <a:buNone/>
              <a:defRPr sz="7200">
                <a:solidFill>
                  <a:schemeClr val="accent1"/>
                </a:solidFill>
              </a:defRPr>
            </a:lvl4pPr>
            <a:lvl5pPr lvl="4" rtl="0" algn="ctr">
              <a:spcBef>
                <a:spcPts val="0"/>
              </a:spcBef>
              <a:spcAft>
                <a:spcPts val="0"/>
              </a:spcAft>
              <a:buClr>
                <a:schemeClr val="accent1"/>
              </a:buClr>
              <a:buSzPts val="7200"/>
              <a:buNone/>
              <a:defRPr sz="7200">
                <a:solidFill>
                  <a:schemeClr val="accent1"/>
                </a:solidFill>
              </a:defRPr>
            </a:lvl5pPr>
            <a:lvl6pPr lvl="5" rtl="0" algn="ctr">
              <a:spcBef>
                <a:spcPts val="0"/>
              </a:spcBef>
              <a:spcAft>
                <a:spcPts val="0"/>
              </a:spcAft>
              <a:buClr>
                <a:schemeClr val="accent1"/>
              </a:buClr>
              <a:buSzPts val="7200"/>
              <a:buNone/>
              <a:defRPr sz="7200">
                <a:solidFill>
                  <a:schemeClr val="accent1"/>
                </a:solidFill>
              </a:defRPr>
            </a:lvl6pPr>
            <a:lvl7pPr lvl="6" rtl="0" algn="ctr">
              <a:spcBef>
                <a:spcPts val="0"/>
              </a:spcBef>
              <a:spcAft>
                <a:spcPts val="0"/>
              </a:spcAft>
              <a:buClr>
                <a:schemeClr val="accent1"/>
              </a:buClr>
              <a:buSzPts val="7200"/>
              <a:buNone/>
              <a:defRPr sz="7200">
                <a:solidFill>
                  <a:schemeClr val="accent1"/>
                </a:solidFill>
              </a:defRPr>
            </a:lvl7pPr>
            <a:lvl8pPr lvl="7" rtl="0" algn="ctr">
              <a:spcBef>
                <a:spcPts val="0"/>
              </a:spcBef>
              <a:spcAft>
                <a:spcPts val="0"/>
              </a:spcAft>
              <a:buClr>
                <a:schemeClr val="accent1"/>
              </a:buClr>
              <a:buSzPts val="7200"/>
              <a:buNone/>
              <a:defRPr sz="7200">
                <a:solidFill>
                  <a:schemeClr val="accent1"/>
                </a:solidFill>
              </a:defRPr>
            </a:lvl8pPr>
            <a:lvl9pPr lvl="8" rtl="0" algn="ctr">
              <a:spcBef>
                <a:spcPts val="0"/>
              </a:spcBef>
              <a:spcAft>
                <a:spcPts val="0"/>
              </a:spcAft>
              <a:buClr>
                <a:schemeClr val="accent1"/>
              </a:buClr>
              <a:buSzPts val="7200"/>
              <a:buNone/>
              <a:defRPr sz="7200">
                <a:solidFill>
                  <a:schemeClr val="accen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type="title"/>
          </p:nvPr>
        </p:nvSpPr>
        <p:spPr>
          <a:xfrm>
            <a:off x="726225" y="365150"/>
            <a:ext cx="77319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8" name="Google Shape;78;p19"/>
          <p:cNvSpPr txBox="1"/>
          <p:nvPr>
            <p:ph idx="1" type="subTitle"/>
          </p:nvPr>
        </p:nvSpPr>
        <p:spPr>
          <a:xfrm>
            <a:off x="1384075" y="1403488"/>
            <a:ext cx="17118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sz="1800">
                <a:solidFill>
                  <a:schemeClr val="accent1"/>
                </a:solidFill>
              </a:defRPr>
            </a:lvl2pPr>
            <a:lvl3pPr lvl="2" rtl="0" algn="ctr">
              <a:spcBef>
                <a:spcPts val="1600"/>
              </a:spcBef>
              <a:spcAft>
                <a:spcPts val="0"/>
              </a:spcAft>
              <a:buNone/>
              <a:defRPr sz="1800">
                <a:solidFill>
                  <a:schemeClr val="accent1"/>
                </a:solidFill>
              </a:defRPr>
            </a:lvl3pPr>
            <a:lvl4pPr lvl="3" rtl="0" algn="ctr">
              <a:spcBef>
                <a:spcPts val="1600"/>
              </a:spcBef>
              <a:spcAft>
                <a:spcPts val="0"/>
              </a:spcAft>
              <a:buNone/>
              <a:defRPr sz="1800">
                <a:solidFill>
                  <a:schemeClr val="accent1"/>
                </a:solidFill>
              </a:defRPr>
            </a:lvl4pPr>
            <a:lvl5pPr lvl="4" rtl="0" algn="ctr">
              <a:spcBef>
                <a:spcPts val="1600"/>
              </a:spcBef>
              <a:spcAft>
                <a:spcPts val="0"/>
              </a:spcAft>
              <a:buNone/>
              <a:defRPr sz="1800">
                <a:solidFill>
                  <a:schemeClr val="accent1"/>
                </a:solidFill>
              </a:defRPr>
            </a:lvl5pPr>
            <a:lvl6pPr lvl="5" rtl="0" algn="ctr">
              <a:spcBef>
                <a:spcPts val="1600"/>
              </a:spcBef>
              <a:spcAft>
                <a:spcPts val="0"/>
              </a:spcAft>
              <a:buNone/>
              <a:defRPr sz="1800">
                <a:solidFill>
                  <a:schemeClr val="accent1"/>
                </a:solidFill>
              </a:defRPr>
            </a:lvl6pPr>
            <a:lvl7pPr lvl="6" rtl="0" algn="ctr">
              <a:spcBef>
                <a:spcPts val="1600"/>
              </a:spcBef>
              <a:spcAft>
                <a:spcPts val="0"/>
              </a:spcAft>
              <a:buNone/>
              <a:defRPr sz="1800">
                <a:solidFill>
                  <a:schemeClr val="accent1"/>
                </a:solidFill>
              </a:defRPr>
            </a:lvl7pPr>
            <a:lvl8pPr lvl="7" rtl="0" algn="ctr">
              <a:spcBef>
                <a:spcPts val="1600"/>
              </a:spcBef>
              <a:spcAft>
                <a:spcPts val="0"/>
              </a:spcAft>
              <a:buNone/>
              <a:defRPr sz="1800">
                <a:solidFill>
                  <a:schemeClr val="accent1"/>
                </a:solidFill>
              </a:defRPr>
            </a:lvl8pPr>
            <a:lvl9pPr lvl="8" rtl="0" algn="ctr">
              <a:spcBef>
                <a:spcPts val="1600"/>
              </a:spcBef>
              <a:spcAft>
                <a:spcPts val="1600"/>
              </a:spcAft>
              <a:buNone/>
              <a:defRPr sz="1800">
                <a:solidFill>
                  <a:schemeClr val="accent1"/>
                </a:solidFill>
              </a:defRPr>
            </a:lvl9pPr>
          </a:lstStyle>
          <a:p/>
        </p:txBody>
      </p:sp>
      <p:sp>
        <p:nvSpPr>
          <p:cNvPr id="79" name="Google Shape;79;p19"/>
          <p:cNvSpPr txBox="1"/>
          <p:nvPr>
            <p:ph idx="2" type="subTitle"/>
          </p:nvPr>
        </p:nvSpPr>
        <p:spPr>
          <a:xfrm>
            <a:off x="1384075" y="1791023"/>
            <a:ext cx="1711800" cy="651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80" name="Google Shape;80;p19"/>
          <p:cNvSpPr txBox="1"/>
          <p:nvPr>
            <p:ph idx="3" type="subTitle"/>
          </p:nvPr>
        </p:nvSpPr>
        <p:spPr>
          <a:xfrm>
            <a:off x="3716100" y="1403488"/>
            <a:ext cx="17118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sz="1800">
                <a:solidFill>
                  <a:schemeClr val="accent1"/>
                </a:solidFill>
              </a:defRPr>
            </a:lvl2pPr>
            <a:lvl3pPr lvl="2" rtl="0" algn="ctr">
              <a:spcBef>
                <a:spcPts val="1600"/>
              </a:spcBef>
              <a:spcAft>
                <a:spcPts val="0"/>
              </a:spcAft>
              <a:buNone/>
              <a:defRPr sz="1800">
                <a:solidFill>
                  <a:schemeClr val="accent1"/>
                </a:solidFill>
              </a:defRPr>
            </a:lvl3pPr>
            <a:lvl4pPr lvl="3" rtl="0" algn="ctr">
              <a:spcBef>
                <a:spcPts val="1600"/>
              </a:spcBef>
              <a:spcAft>
                <a:spcPts val="0"/>
              </a:spcAft>
              <a:buNone/>
              <a:defRPr sz="1800">
                <a:solidFill>
                  <a:schemeClr val="accent1"/>
                </a:solidFill>
              </a:defRPr>
            </a:lvl4pPr>
            <a:lvl5pPr lvl="4" rtl="0" algn="ctr">
              <a:spcBef>
                <a:spcPts val="1600"/>
              </a:spcBef>
              <a:spcAft>
                <a:spcPts val="0"/>
              </a:spcAft>
              <a:buNone/>
              <a:defRPr sz="1800">
                <a:solidFill>
                  <a:schemeClr val="accent1"/>
                </a:solidFill>
              </a:defRPr>
            </a:lvl5pPr>
            <a:lvl6pPr lvl="5" rtl="0" algn="ctr">
              <a:spcBef>
                <a:spcPts val="1600"/>
              </a:spcBef>
              <a:spcAft>
                <a:spcPts val="0"/>
              </a:spcAft>
              <a:buNone/>
              <a:defRPr sz="1800">
                <a:solidFill>
                  <a:schemeClr val="accent1"/>
                </a:solidFill>
              </a:defRPr>
            </a:lvl6pPr>
            <a:lvl7pPr lvl="6" rtl="0" algn="ctr">
              <a:spcBef>
                <a:spcPts val="1600"/>
              </a:spcBef>
              <a:spcAft>
                <a:spcPts val="0"/>
              </a:spcAft>
              <a:buNone/>
              <a:defRPr sz="1800">
                <a:solidFill>
                  <a:schemeClr val="accent1"/>
                </a:solidFill>
              </a:defRPr>
            </a:lvl7pPr>
            <a:lvl8pPr lvl="7" rtl="0" algn="ctr">
              <a:spcBef>
                <a:spcPts val="1600"/>
              </a:spcBef>
              <a:spcAft>
                <a:spcPts val="0"/>
              </a:spcAft>
              <a:buNone/>
              <a:defRPr sz="1800">
                <a:solidFill>
                  <a:schemeClr val="accent1"/>
                </a:solidFill>
              </a:defRPr>
            </a:lvl8pPr>
            <a:lvl9pPr lvl="8" rtl="0" algn="ctr">
              <a:spcBef>
                <a:spcPts val="1600"/>
              </a:spcBef>
              <a:spcAft>
                <a:spcPts val="1600"/>
              </a:spcAft>
              <a:buNone/>
              <a:defRPr sz="1800">
                <a:solidFill>
                  <a:schemeClr val="accent1"/>
                </a:solidFill>
              </a:defRPr>
            </a:lvl9pPr>
          </a:lstStyle>
          <a:p/>
        </p:txBody>
      </p:sp>
      <p:sp>
        <p:nvSpPr>
          <p:cNvPr id="81" name="Google Shape;81;p19"/>
          <p:cNvSpPr txBox="1"/>
          <p:nvPr>
            <p:ph idx="4" type="subTitle"/>
          </p:nvPr>
        </p:nvSpPr>
        <p:spPr>
          <a:xfrm>
            <a:off x="3716100" y="1791023"/>
            <a:ext cx="1711800" cy="651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82" name="Google Shape;82;p19"/>
          <p:cNvSpPr txBox="1"/>
          <p:nvPr>
            <p:ph idx="5" type="subTitle"/>
          </p:nvPr>
        </p:nvSpPr>
        <p:spPr>
          <a:xfrm>
            <a:off x="6048125" y="1403488"/>
            <a:ext cx="17118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sz="1800">
                <a:solidFill>
                  <a:schemeClr val="accent1"/>
                </a:solidFill>
              </a:defRPr>
            </a:lvl2pPr>
            <a:lvl3pPr lvl="2" rtl="0" algn="ctr">
              <a:spcBef>
                <a:spcPts val="1600"/>
              </a:spcBef>
              <a:spcAft>
                <a:spcPts val="0"/>
              </a:spcAft>
              <a:buNone/>
              <a:defRPr sz="1800">
                <a:solidFill>
                  <a:schemeClr val="accent1"/>
                </a:solidFill>
              </a:defRPr>
            </a:lvl3pPr>
            <a:lvl4pPr lvl="3" rtl="0" algn="ctr">
              <a:spcBef>
                <a:spcPts val="1600"/>
              </a:spcBef>
              <a:spcAft>
                <a:spcPts val="0"/>
              </a:spcAft>
              <a:buNone/>
              <a:defRPr sz="1800">
                <a:solidFill>
                  <a:schemeClr val="accent1"/>
                </a:solidFill>
              </a:defRPr>
            </a:lvl4pPr>
            <a:lvl5pPr lvl="4" rtl="0" algn="ctr">
              <a:spcBef>
                <a:spcPts val="1600"/>
              </a:spcBef>
              <a:spcAft>
                <a:spcPts val="0"/>
              </a:spcAft>
              <a:buNone/>
              <a:defRPr sz="1800">
                <a:solidFill>
                  <a:schemeClr val="accent1"/>
                </a:solidFill>
              </a:defRPr>
            </a:lvl5pPr>
            <a:lvl6pPr lvl="5" rtl="0" algn="ctr">
              <a:spcBef>
                <a:spcPts val="1600"/>
              </a:spcBef>
              <a:spcAft>
                <a:spcPts val="0"/>
              </a:spcAft>
              <a:buNone/>
              <a:defRPr sz="1800">
                <a:solidFill>
                  <a:schemeClr val="accent1"/>
                </a:solidFill>
              </a:defRPr>
            </a:lvl6pPr>
            <a:lvl7pPr lvl="6" rtl="0" algn="ctr">
              <a:spcBef>
                <a:spcPts val="1600"/>
              </a:spcBef>
              <a:spcAft>
                <a:spcPts val="0"/>
              </a:spcAft>
              <a:buNone/>
              <a:defRPr sz="1800">
                <a:solidFill>
                  <a:schemeClr val="accent1"/>
                </a:solidFill>
              </a:defRPr>
            </a:lvl7pPr>
            <a:lvl8pPr lvl="7" rtl="0" algn="ctr">
              <a:spcBef>
                <a:spcPts val="1600"/>
              </a:spcBef>
              <a:spcAft>
                <a:spcPts val="0"/>
              </a:spcAft>
              <a:buNone/>
              <a:defRPr sz="1800">
                <a:solidFill>
                  <a:schemeClr val="accent1"/>
                </a:solidFill>
              </a:defRPr>
            </a:lvl8pPr>
            <a:lvl9pPr lvl="8" rtl="0" algn="ctr">
              <a:spcBef>
                <a:spcPts val="1600"/>
              </a:spcBef>
              <a:spcAft>
                <a:spcPts val="1600"/>
              </a:spcAft>
              <a:buNone/>
              <a:defRPr sz="1800">
                <a:solidFill>
                  <a:schemeClr val="accent1"/>
                </a:solidFill>
              </a:defRPr>
            </a:lvl9pPr>
          </a:lstStyle>
          <a:p/>
        </p:txBody>
      </p:sp>
      <p:sp>
        <p:nvSpPr>
          <p:cNvPr id="83" name="Google Shape;83;p19"/>
          <p:cNvSpPr txBox="1"/>
          <p:nvPr>
            <p:ph idx="6" type="subTitle"/>
          </p:nvPr>
        </p:nvSpPr>
        <p:spPr>
          <a:xfrm>
            <a:off x="6048125" y="1791023"/>
            <a:ext cx="1711800" cy="651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84" name="Google Shape;84;p19"/>
          <p:cNvSpPr txBox="1"/>
          <p:nvPr>
            <p:ph idx="7" type="subTitle"/>
          </p:nvPr>
        </p:nvSpPr>
        <p:spPr>
          <a:xfrm>
            <a:off x="1384075" y="2919320"/>
            <a:ext cx="17118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sz="1800">
                <a:solidFill>
                  <a:schemeClr val="accent1"/>
                </a:solidFill>
              </a:defRPr>
            </a:lvl2pPr>
            <a:lvl3pPr lvl="2" rtl="0" algn="ctr">
              <a:spcBef>
                <a:spcPts val="1600"/>
              </a:spcBef>
              <a:spcAft>
                <a:spcPts val="0"/>
              </a:spcAft>
              <a:buNone/>
              <a:defRPr sz="1800">
                <a:solidFill>
                  <a:schemeClr val="accent1"/>
                </a:solidFill>
              </a:defRPr>
            </a:lvl3pPr>
            <a:lvl4pPr lvl="3" rtl="0" algn="ctr">
              <a:spcBef>
                <a:spcPts val="1600"/>
              </a:spcBef>
              <a:spcAft>
                <a:spcPts val="0"/>
              </a:spcAft>
              <a:buNone/>
              <a:defRPr sz="1800">
                <a:solidFill>
                  <a:schemeClr val="accent1"/>
                </a:solidFill>
              </a:defRPr>
            </a:lvl4pPr>
            <a:lvl5pPr lvl="4" rtl="0" algn="ctr">
              <a:spcBef>
                <a:spcPts val="1600"/>
              </a:spcBef>
              <a:spcAft>
                <a:spcPts val="0"/>
              </a:spcAft>
              <a:buNone/>
              <a:defRPr sz="1800">
                <a:solidFill>
                  <a:schemeClr val="accent1"/>
                </a:solidFill>
              </a:defRPr>
            </a:lvl5pPr>
            <a:lvl6pPr lvl="5" rtl="0" algn="ctr">
              <a:spcBef>
                <a:spcPts val="1600"/>
              </a:spcBef>
              <a:spcAft>
                <a:spcPts val="0"/>
              </a:spcAft>
              <a:buNone/>
              <a:defRPr sz="1800">
                <a:solidFill>
                  <a:schemeClr val="accent1"/>
                </a:solidFill>
              </a:defRPr>
            </a:lvl6pPr>
            <a:lvl7pPr lvl="6" rtl="0" algn="ctr">
              <a:spcBef>
                <a:spcPts val="1600"/>
              </a:spcBef>
              <a:spcAft>
                <a:spcPts val="0"/>
              </a:spcAft>
              <a:buNone/>
              <a:defRPr sz="1800">
                <a:solidFill>
                  <a:schemeClr val="accent1"/>
                </a:solidFill>
              </a:defRPr>
            </a:lvl7pPr>
            <a:lvl8pPr lvl="7" rtl="0" algn="ctr">
              <a:spcBef>
                <a:spcPts val="1600"/>
              </a:spcBef>
              <a:spcAft>
                <a:spcPts val="0"/>
              </a:spcAft>
              <a:buNone/>
              <a:defRPr sz="1800">
                <a:solidFill>
                  <a:schemeClr val="accent1"/>
                </a:solidFill>
              </a:defRPr>
            </a:lvl8pPr>
            <a:lvl9pPr lvl="8" rtl="0" algn="ctr">
              <a:spcBef>
                <a:spcPts val="1600"/>
              </a:spcBef>
              <a:spcAft>
                <a:spcPts val="1600"/>
              </a:spcAft>
              <a:buNone/>
              <a:defRPr sz="1800">
                <a:solidFill>
                  <a:schemeClr val="accent1"/>
                </a:solidFill>
              </a:defRPr>
            </a:lvl9pPr>
          </a:lstStyle>
          <a:p/>
        </p:txBody>
      </p:sp>
      <p:sp>
        <p:nvSpPr>
          <p:cNvPr id="85" name="Google Shape;85;p19"/>
          <p:cNvSpPr txBox="1"/>
          <p:nvPr>
            <p:ph idx="8" type="subTitle"/>
          </p:nvPr>
        </p:nvSpPr>
        <p:spPr>
          <a:xfrm>
            <a:off x="1384075" y="3307498"/>
            <a:ext cx="1711800" cy="651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86" name="Google Shape;86;p19"/>
          <p:cNvSpPr txBox="1"/>
          <p:nvPr>
            <p:ph idx="9" type="subTitle"/>
          </p:nvPr>
        </p:nvSpPr>
        <p:spPr>
          <a:xfrm>
            <a:off x="3716100" y="2919320"/>
            <a:ext cx="17118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sz="1800">
                <a:solidFill>
                  <a:schemeClr val="accent1"/>
                </a:solidFill>
              </a:defRPr>
            </a:lvl2pPr>
            <a:lvl3pPr lvl="2" rtl="0" algn="ctr">
              <a:spcBef>
                <a:spcPts val="1600"/>
              </a:spcBef>
              <a:spcAft>
                <a:spcPts val="0"/>
              </a:spcAft>
              <a:buNone/>
              <a:defRPr sz="1800">
                <a:solidFill>
                  <a:schemeClr val="accent1"/>
                </a:solidFill>
              </a:defRPr>
            </a:lvl3pPr>
            <a:lvl4pPr lvl="3" rtl="0" algn="ctr">
              <a:spcBef>
                <a:spcPts val="1600"/>
              </a:spcBef>
              <a:spcAft>
                <a:spcPts val="0"/>
              </a:spcAft>
              <a:buNone/>
              <a:defRPr sz="1800">
                <a:solidFill>
                  <a:schemeClr val="accent1"/>
                </a:solidFill>
              </a:defRPr>
            </a:lvl4pPr>
            <a:lvl5pPr lvl="4" rtl="0" algn="ctr">
              <a:spcBef>
                <a:spcPts val="1600"/>
              </a:spcBef>
              <a:spcAft>
                <a:spcPts val="0"/>
              </a:spcAft>
              <a:buNone/>
              <a:defRPr sz="1800">
                <a:solidFill>
                  <a:schemeClr val="accent1"/>
                </a:solidFill>
              </a:defRPr>
            </a:lvl5pPr>
            <a:lvl6pPr lvl="5" rtl="0" algn="ctr">
              <a:spcBef>
                <a:spcPts val="1600"/>
              </a:spcBef>
              <a:spcAft>
                <a:spcPts val="0"/>
              </a:spcAft>
              <a:buNone/>
              <a:defRPr sz="1800">
                <a:solidFill>
                  <a:schemeClr val="accent1"/>
                </a:solidFill>
              </a:defRPr>
            </a:lvl6pPr>
            <a:lvl7pPr lvl="6" rtl="0" algn="ctr">
              <a:spcBef>
                <a:spcPts val="1600"/>
              </a:spcBef>
              <a:spcAft>
                <a:spcPts val="0"/>
              </a:spcAft>
              <a:buNone/>
              <a:defRPr sz="1800">
                <a:solidFill>
                  <a:schemeClr val="accent1"/>
                </a:solidFill>
              </a:defRPr>
            </a:lvl7pPr>
            <a:lvl8pPr lvl="7" rtl="0" algn="ctr">
              <a:spcBef>
                <a:spcPts val="1600"/>
              </a:spcBef>
              <a:spcAft>
                <a:spcPts val="0"/>
              </a:spcAft>
              <a:buNone/>
              <a:defRPr sz="1800">
                <a:solidFill>
                  <a:schemeClr val="accent1"/>
                </a:solidFill>
              </a:defRPr>
            </a:lvl8pPr>
            <a:lvl9pPr lvl="8" rtl="0" algn="ctr">
              <a:spcBef>
                <a:spcPts val="1600"/>
              </a:spcBef>
              <a:spcAft>
                <a:spcPts val="1600"/>
              </a:spcAft>
              <a:buNone/>
              <a:defRPr sz="1800">
                <a:solidFill>
                  <a:schemeClr val="accent1"/>
                </a:solidFill>
              </a:defRPr>
            </a:lvl9pPr>
          </a:lstStyle>
          <a:p/>
        </p:txBody>
      </p:sp>
      <p:sp>
        <p:nvSpPr>
          <p:cNvPr id="87" name="Google Shape;87;p19"/>
          <p:cNvSpPr txBox="1"/>
          <p:nvPr>
            <p:ph idx="13" type="subTitle"/>
          </p:nvPr>
        </p:nvSpPr>
        <p:spPr>
          <a:xfrm>
            <a:off x="3716100" y="3307498"/>
            <a:ext cx="1711800" cy="651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88" name="Google Shape;88;p19"/>
          <p:cNvSpPr txBox="1"/>
          <p:nvPr>
            <p:ph idx="14" type="subTitle"/>
          </p:nvPr>
        </p:nvSpPr>
        <p:spPr>
          <a:xfrm>
            <a:off x="6048125" y="2919320"/>
            <a:ext cx="17118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sz="1800">
                <a:solidFill>
                  <a:schemeClr val="accent1"/>
                </a:solidFill>
              </a:defRPr>
            </a:lvl2pPr>
            <a:lvl3pPr lvl="2" rtl="0" algn="ctr">
              <a:spcBef>
                <a:spcPts val="1600"/>
              </a:spcBef>
              <a:spcAft>
                <a:spcPts val="0"/>
              </a:spcAft>
              <a:buNone/>
              <a:defRPr sz="1800">
                <a:solidFill>
                  <a:schemeClr val="accent1"/>
                </a:solidFill>
              </a:defRPr>
            </a:lvl3pPr>
            <a:lvl4pPr lvl="3" rtl="0" algn="ctr">
              <a:spcBef>
                <a:spcPts val="1600"/>
              </a:spcBef>
              <a:spcAft>
                <a:spcPts val="0"/>
              </a:spcAft>
              <a:buNone/>
              <a:defRPr sz="1800">
                <a:solidFill>
                  <a:schemeClr val="accent1"/>
                </a:solidFill>
              </a:defRPr>
            </a:lvl4pPr>
            <a:lvl5pPr lvl="4" rtl="0" algn="ctr">
              <a:spcBef>
                <a:spcPts val="1600"/>
              </a:spcBef>
              <a:spcAft>
                <a:spcPts val="0"/>
              </a:spcAft>
              <a:buNone/>
              <a:defRPr sz="1800">
                <a:solidFill>
                  <a:schemeClr val="accent1"/>
                </a:solidFill>
              </a:defRPr>
            </a:lvl5pPr>
            <a:lvl6pPr lvl="5" rtl="0" algn="ctr">
              <a:spcBef>
                <a:spcPts val="1600"/>
              </a:spcBef>
              <a:spcAft>
                <a:spcPts val="0"/>
              </a:spcAft>
              <a:buNone/>
              <a:defRPr sz="1800">
                <a:solidFill>
                  <a:schemeClr val="accent1"/>
                </a:solidFill>
              </a:defRPr>
            </a:lvl6pPr>
            <a:lvl7pPr lvl="6" rtl="0" algn="ctr">
              <a:spcBef>
                <a:spcPts val="1600"/>
              </a:spcBef>
              <a:spcAft>
                <a:spcPts val="0"/>
              </a:spcAft>
              <a:buNone/>
              <a:defRPr sz="1800">
                <a:solidFill>
                  <a:schemeClr val="accent1"/>
                </a:solidFill>
              </a:defRPr>
            </a:lvl7pPr>
            <a:lvl8pPr lvl="7" rtl="0" algn="ctr">
              <a:spcBef>
                <a:spcPts val="1600"/>
              </a:spcBef>
              <a:spcAft>
                <a:spcPts val="0"/>
              </a:spcAft>
              <a:buNone/>
              <a:defRPr sz="1800">
                <a:solidFill>
                  <a:schemeClr val="accent1"/>
                </a:solidFill>
              </a:defRPr>
            </a:lvl8pPr>
            <a:lvl9pPr lvl="8" rtl="0" algn="ctr">
              <a:spcBef>
                <a:spcPts val="1600"/>
              </a:spcBef>
              <a:spcAft>
                <a:spcPts val="1600"/>
              </a:spcAft>
              <a:buNone/>
              <a:defRPr sz="1800">
                <a:solidFill>
                  <a:schemeClr val="accent1"/>
                </a:solidFill>
              </a:defRPr>
            </a:lvl9pPr>
          </a:lstStyle>
          <a:p/>
        </p:txBody>
      </p:sp>
      <p:sp>
        <p:nvSpPr>
          <p:cNvPr id="89" name="Google Shape;89;p19"/>
          <p:cNvSpPr txBox="1"/>
          <p:nvPr>
            <p:ph idx="15" type="subTitle"/>
          </p:nvPr>
        </p:nvSpPr>
        <p:spPr>
          <a:xfrm>
            <a:off x="6048125" y="3307498"/>
            <a:ext cx="1711800" cy="651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0">
    <p:bg>
      <p:bgPr>
        <a:blipFill>
          <a:blip r:embed="rId2">
            <a:alphaModFix/>
          </a:blip>
          <a:stretch>
            <a:fillRect/>
          </a:stretch>
        </a:blipFill>
      </p:bgPr>
    </p:bg>
    <p:spTree>
      <p:nvGrpSpPr>
        <p:cNvPr id="90" name="Shape 90"/>
        <p:cNvGrpSpPr/>
        <p:nvPr/>
      </p:nvGrpSpPr>
      <p:grpSpPr>
        <a:xfrm>
          <a:off x="0" y="0"/>
          <a:ext cx="0" cy="0"/>
          <a:chOff x="0" y="0"/>
          <a:chExt cx="0" cy="0"/>
        </a:xfrm>
      </p:grpSpPr>
      <p:sp>
        <p:nvSpPr>
          <p:cNvPr id="91" name="Google Shape;91;p20"/>
          <p:cNvSpPr txBox="1"/>
          <p:nvPr>
            <p:ph type="title"/>
          </p:nvPr>
        </p:nvSpPr>
        <p:spPr>
          <a:xfrm>
            <a:off x="726225" y="438312"/>
            <a:ext cx="77322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3"/>
          <p:cNvSpPr txBox="1"/>
          <p:nvPr>
            <p:ph type="title"/>
          </p:nvPr>
        </p:nvSpPr>
        <p:spPr>
          <a:xfrm>
            <a:off x="2082750" y="1693075"/>
            <a:ext cx="4978500" cy="2022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2"/>
              </a:buClr>
              <a:buSzPts val="6000"/>
              <a:buNone/>
              <a:defRPr sz="9600">
                <a:solidFill>
                  <a:schemeClr val="lt2"/>
                </a:solidFill>
              </a:defRPr>
            </a:lvl1pPr>
            <a:lvl2pPr lvl="1" algn="ctr">
              <a:spcBef>
                <a:spcPts val="0"/>
              </a:spcBef>
              <a:spcAft>
                <a:spcPts val="0"/>
              </a:spcAft>
              <a:buClr>
                <a:schemeClr val="lt2"/>
              </a:buClr>
              <a:buSzPts val="6000"/>
              <a:buNone/>
              <a:defRPr sz="6000">
                <a:solidFill>
                  <a:schemeClr val="lt2"/>
                </a:solidFill>
              </a:defRPr>
            </a:lvl2pPr>
            <a:lvl3pPr lvl="2" algn="ctr">
              <a:spcBef>
                <a:spcPts val="0"/>
              </a:spcBef>
              <a:spcAft>
                <a:spcPts val="0"/>
              </a:spcAft>
              <a:buClr>
                <a:schemeClr val="lt2"/>
              </a:buClr>
              <a:buSzPts val="6000"/>
              <a:buNone/>
              <a:defRPr sz="6000">
                <a:solidFill>
                  <a:schemeClr val="lt2"/>
                </a:solidFill>
              </a:defRPr>
            </a:lvl3pPr>
            <a:lvl4pPr lvl="3" algn="ctr">
              <a:spcBef>
                <a:spcPts val="0"/>
              </a:spcBef>
              <a:spcAft>
                <a:spcPts val="0"/>
              </a:spcAft>
              <a:buClr>
                <a:schemeClr val="lt2"/>
              </a:buClr>
              <a:buSzPts val="6000"/>
              <a:buNone/>
              <a:defRPr sz="6000">
                <a:solidFill>
                  <a:schemeClr val="lt2"/>
                </a:solidFill>
              </a:defRPr>
            </a:lvl4pPr>
            <a:lvl5pPr lvl="4" algn="ctr">
              <a:spcBef>
                <a:spcPts val="0"/>
              </a:spcBef>
              <a:spcAft>
                <a:spcPts val="0"/>
              </a:spcAft>
              <a:buClr>
                <a:schemeClr val="lt2"/>
              </a:buClr>
              <a:buSzPts val="6000"/>
              <a:buNone/>
              <a:defRPr sz="6000">
                <a:solidFill>
                  <a:schemeClr val="lt2"/>
                </a:solidFill>
              </a:defRPr>
            </a:lvl5pPr>
            <a:lvl6pPr lvl="5" algn="ctr">
              <a:spcBef>
                <a:spcPts val="0"/>
              </a:spcBef>
              <a:spcAft>
                <a:spcPts val="0"/>
              </a:spcAft>
              <a:buClr>
                <a:schemeClr val="lt2"/>
              </a:buClr>
              <a:buSzPts val="6000"/>
              <a:buNone/>
              <a:defRPr sz="6000">
                <a:solidFill>
                  <a:schemeClr val="lt2"/>
                </a:solidFill>
              </a:defRPr>
            </a:lvl6pPr>
            <a:lvl7pPr lvl="6" algn="ctr">
              <a:spcBef>
                <a:spcPts val="0"/>
              </a:spcBef>
              <a:spcAft>
                <a:spcPts val="0"/>
              </a:spcAft>
              <a:buClr>
                <a:schemeClr val="lt2"/>
              </a:buClr>
              <a:buSzPts val="6000"/>
              <a:buNone/>
              <a:defRPr sz="6000">
                <a:solidFill>
                  <a:schemeClr val="lt2"/>
                </a:solidFill>
              </a:defRPr>
            </a:lvl7pPr>
            <a:lvl8pPr lvl="7" algn="ctr">
              <a:spcBef>
                <a:spcPts val="0"/>
              </a:spcBef>
              <a:spcAft>
                <a:spcPts val="0"/>
              </a:spcAft>
              <a:buClr>
                <a:schemeClr val="lt2"/>
              </a:buClr>
              <a:buSzPts val="6000"/>
              <a:buNone/>
              <a:defRPr sz="6000">
                <a:solidFill>
                  <a:schemeClr val="lt2"/>
                </a:solidFill>
              </a:defRPr>
            </a:lvl8pPr>
            <a:lvl9pPr lvl="8" algn="ctr">
              <a:spcBef>
                <a:spcPts val="0"/>
              </a:spcBef>
              <a:spcAft>
                <a:spcPts val="0"/>
              </a:spcAft>
              <a:buClr>
                <a:schemeClr val="lt2"/>
              </a:buClr>
              <a:buSzPts val="6000"/>
              <a:buNone/>
              <a:defRPr sz="6000">
                <a:solidFill>
                  <a:schemeClr val="lt2"/>
                </a:solidFill>
              </a:defRPr>
            </a:lvl9pPr>
          </a:lstStyle>
          <a:p/>
        </p:txBody>
      </p:sp>
      <p:sp>
        <p:nvSpPr>
          <p:cNvPr id="13" name="Google Shape;13;p3"/>
          <p:cNvSpPr txBox="1"/>
          <p:nvPr>
            <p:ph hasCustomPrompt="1" idx="2" type="title"/>
          </p:nvPr>
        </p:nvSpPr>
        <p:spPr>
          <a:xfrm>
            <a:off x="3873000" y="991088"/>
            <a:ext cx="1398000" cy="1029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34343"/>
              </a:buClr>
              <a:buSzPts val="6000"/>
              <a:buNone/>
              <a:defRPr sz="9600">
                <a:solidFill>
                  <a:srgbClr val="434343"/>
                </a:solidFill>
              </a:defRPr>
            </a:lvl1pPr>
            <a:lvl2pPr lvl="1" rtl="0" algn="ctr">
              <a:spcBef>
                <a:spcPts val="0"/>
              </a:spcBef>
              <a:spcAft>
                <a:spcPts val="0"/>
              </a:spcAft>
              <a:buClr>
                <a:srgbClr val="434343"/>
              </a:buClr>
              <a:buSzPts val="6000"/>
              <a:buNone/>
              <a:defRPr sz="6000">
                <a:solidFill>
                  <a:srgbClr val="434343"/>
                </a:solidFill>
              </a:defRPr>
            </a:lvl2pPr>
            <a:lvl3pPr lvl="2" rtl="0" algn="ctr">
              <a:spcBef>
                <a:spcPts val="0"/>
              </a:spcBef>
              <a:spcAft>
                <a:spcPts val="0"/>
              </a:spcAft>
              <a:buClr>
                <a:srgbClr val="434343"/>
              </a:buClr>
              <a:buSzPts val="6000"/>
              <a:buNone/>
              <a:defRPr sz="6000">
                <a:solidFill>
                  <a:srgbClr val="434343"/>
                </a:solidFill>
              </a:defRPr>
            </a:lvl3pPr>
            <a:lvl4pPr lvl="3" rtl="0" algn="ctr">
              <a:spcBef>
                <a:spcPts val="0"/>
              </a:spcBef>
              <a:spcAft>
                <a:spcPts val="0"/>
              </a:spcAft>
              <a:buClr>
                <a:srgbClr val="434343"/>
              </a:buClr>
              <a:buSzPts val="6000"/>
              <a:buNone/>
              <a:defRPr sz="6000">
                <a:solidFill>
                  <a:srgbClr val="434343"/>
                </a:solidFill>
              </a:defRPr>
            </a:lvl4pPr>
            <a:lvl5pPr lvl="4" rtl="0" algn="ctr">
              <a:spcBef>
                <a:spcPts val="0"/>
              </a:spcBef>
              <a:spcAft>
                <a:spcPts val="0"/>
              </a:spcAft>
              <a:buClr>
                <a:srgbClr val="434343"/>
              </a:buClr>
              <a:buSzPts val="6000"/>
              <a:buNone/>
              <a:defRPr sz="6000">
                <a:solidFill>
                  <a:srgbClr val="434343"/>
                </a:solidFill>
              </a:defRPr>
            </a:lvl5pPr>
            <a:lvl6pPr lvl="5" rtl="0" algn="ctr">
              <a:spcBef>
                <a:spcPts val="0"/>
              </a:spcBef>
              <a:spcAft>
                <a:spcPts val="0"/>
              </a:spcAft>
              <a:buClr>
                <a:srgbClr val="434343"/>
              </a:buClr>
              <a:buSzPts val="6000"/>
              <a:buNone/>
              <a:defRPr sz="6000">
                <a:solidFill>
                  <a:srgbClr val="434343"/>
                </a:solidFill>
              </a:defRPr>
            </a:lvl6pPr>
            <a:lvl7pPr lvl="6" rtl="0" algn="ctr">
              <a:spcBef>
                <a:spcPts val="0"/>
              </a:spcBef>
              <a:spcAft>
                <a:spcPts val="0"/>
              </a:spcAft>
              <a:buClr>
                <a:srgbClr val="434343"/>
              </a:buClr>
              <a:buSzPts val="6000"/>
              <a:buNone/>
              <a:defRPr sz="6000">
                <a:solidFill>
                  <a:srgbClr val="434343"/>
                </a:solidFill>
              </a:defRPr>
            </a:lvl7pPr>
            <a:lvl8pPr lvl="7" rtl="0" algn="ctr">
              <a:spcBef>
                <a:spcPts val="0"/>
              </a:spcBef>
              <a:spcAft>
                <a:spcPts val="0"/>
              </a:spcAft>
              <a:buClr>
                <a:srgbClr val="434343"/>
              </a:buClr>
              <a:buSzPts val="6000"/>
              <a:buNone/>
              <a:defRPr sz="6000">
                <a:solidFill>
                  <a:srgbClr val="434343"/>
                </a:solidFill>
              </a:defRPr>
            </a:lvl8pPr>
            <a:lvl9pPr lvl="8" rtl="0" algn="ctr">
              <a:spcBef>
                <a:spcPts val="0"/>
              </a:spcBef>
              <a:spcAft>
                <a:spcPts val="0"/>
              </a:spcAft>
              <a:buClr>
                <a:srgbClr val="434343"/>
              </a:buClr>
              <a:buSzPts val="6000"/>
              <a:buNone/>
              <a:defRPr sz="6000">
                <a:solidFill>
                  <a:srgbClr val="434343"/>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ed numbers">
  <p:cSld name="CUSTOM_8">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hasCustomPrompt="1" type="title"/>
          </p:nvPr>
        </p:nvSpPr>
        <p:spPr>
          <a:xfrm>
            <a:off x="3025097" y="760350"/>
            <a:ext cx="3089400" cy="586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3600"/>
              <a:buNone/>
              <a:defRPr b="1" sz="3600">
                <a:solidFill>
                  <a:schemeClr val="accent1"/>
                </a:solidFill>
              </a:defRPr>
            </a:lvl1pPr>
            <a:lvl2pPr lvl="1" rtl="0" algn="ctr">
              <a:spcBef>
                <a:spcPts val="0"/>
              </a:spcBef>
              <a:spcAft>
                <a:spcPts val="0"/>
              </a:spcAft>
              <a:buClr>
                <a:schemeClr val="accent1"/>
              </a:buClr>
              <a:buSzPts val="3600"/>
              <a:buNone/>
              <a:defRPr b="1" sz="3600">
                <a:solidFill>
                  <a:schemeClr val="accent1"/>
                </a:solidFill>
              </a:defRPr>
            </a:lvl2pPr>
            <a:lvl3pPr lvl="2" rtl="0" algn="ctr">
              <a:spcBef>
                <a:spcPts val="0"/>
              </a:spcBef>
              <a:spcAft>
                <a:spcPts val="0"/>
              </a:spcAft>
              <a:buClr>
                <a:schemeClr val="accent1"/>
              </a:buClr>
              <a:buSzPts val="3600"/>
              <a:buNone/>
              <a:defRPr b="1" sz="3600">
                <a:solidFill>
                  <a:schemeClr val="accent1"/>
                </a:solidFill>
              </a:defRPr>
            </a:lvl3pPr>
            <a:lvl4pPr lvl="3" rtl="0" algn="ctr">
              <a:spcBef>
                <a:spcPts val="0"/>
              </a:spcBef>
              <a:spcAft>
                <a:spcPts val="0"/>
              </a:spcAft>
              <a:buClr>
                <a:schemeClr val="accent1"/>
              </a:buClr>
              <a:buSzPts val="3600"/>
              <a:buNone/>
              <a:defRPr b="1" sz="3600">
                <a:solidFill>
                  <a:schemeClr val="accent1"/>
                </a:solidFill>
              </a:defRPr>
            </a:lvl4pPr>
            <a:lvl5pPr lvl="4" rtl="0" algn="ctr">
              <a:spcBef>
                <a:spcPts val="0"/>
              </a:spcBef>
              <a:spcAft>
                <a:spcPts val="0"/>
              </a:spcAft>
              <a:buClr>
                <a:schemeClr val="accent1"/>
              </a:buClr>
              <a:buSzPts val="3600"/>
              <a:buNone/>
              <a:defRPr b="1" sz="3600">
                <a:solidFill>
                  <a:schemeClr val="accent1"/>
                </a:solidFill>
              </a:defRPr>
            </a:lvl5pPr>
            <a:lvl6pPr lvl="5" rtl="0" algn="ctr">
              <a:spcBef>
                <a:spcPts val="0"/>
              </a:spcBef>
              <a:spcAft>
                <a:spcPts val="0"/>
              </a:spcAft>
              <a:buClr>
                <a:schemeClr val="accent1"/>
              </a:buClr>
              <a:buSzPts val="3600"/>
              <a:buNone/>
              <a:defRPr b="1" sz="3600">
                <a:solidFill>
                  <a:schemeClr val="accent1"/>
                </a:solidFill>
              </a:defRPr>
            </a:lvl6pPr>
            <a:lvl7pPr lvl="6" rtl="0" algn="ctr">
              <a:spcBef>
                <a:spcPts val="0"/>
              </a:spcBef>
              <a:spcAft>
                <a:spcPts val="0"/>
              </a:spcAft>
              <a:buClr>
                <a:schemeClr val="accent1"/>
              </a:buClr>
              <a:buSzPts val="3600"/>
              <a:buNone/>
              <a:defRPr b="1" sz="3600">
                <a:solidFill>
                  <a:schemeClr val="accent1"/>
                </a:solidFill>
              </a:defRPr>
            </a:lvl7pPr>
            <a:lvl8pPr lvl="7" rtl="0" algn="ctr">
              <a:spcBef>
                <a:spcPts val="0"/>
              </a:spcBef>
              <a:spcAft>
                <a:spcPts val="0"/>
              </a:spcAft>
              <a:buClr>
                <a:schemeClr val="accent1"/>
              </a:buClr>
              <a:buSzPts val="3600"/>
              <a:buNone/>
              <a:defRPr b="1" sz="3600">
                <a:solidFill>
                  <a:schemeClr val="accent1"/>
                </a:solidFill>
              </a:defRPr>
            </a:lvl8pPr>
            <a:lvl9pPr lvl="8" rtl="0" algn="ctr">
              <a:spcBef>
                <a:spcPts val="0"/>
              </a:spcBef>
              <a:spcAft>
                <a:spcPts val="0"/>
              </a:spcAft>
              <a:buClr>
                <a:schemeClr val="accent1"/>
              </a:buClr>
              <a:buSzPts val="3600"/>
              <a:buNone/>
              <a:defRPr b="1" sz="3600">
                <a:solidFill>
                  <a:schemeClr val="accent1"/>
                </a:solidFill>
              </a:defRPr>
            </a:lvl9pPr>
          </a:lstStyle>
          <a:p>
            <a:r>
              <a:t>xx%</a:t>
            </a:r>
          </a:p>
        </p:txBody>
      </p:sp>
      <p:sp>
        <p:nvSpPr>
          <p:cNvPr id="94" name="Google Shape;94;p21"/>
          <p:cNvSpPr txBox="1"/>
          <p:nvPr>
            <p:ph idx="1" type="subTitle"/>
          </p:nvPr>
        </p:nvSpPr>
        <p:spPr>
          <a:xfrm>
            <a:off x="3029503" y="1215800"/>
            <a:ext cx="30894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95" name="Google Shape;95;p21"/>
          <p:cNvSpPr txBox="1"/>
          <p:nvPr>
            <p:ph hasCustomPrompt="1" idx="2" type="title"/>
          </p:nvPr>
        </p:nvSpPr>
        <p:spPr>
          <a:xfrm>
            <a:off x="3025097" y="2050338"/>
            <a:ext cx="3089400" cy="586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3600"/>
              <a:buNone/>
              <a:defRPr b="1" sz="3600">
                <a:solidFill>
                  <a:schemeClr val="accent1"/>
                </a:solidFill>
              </a:defRPr>
            </a:lvl1pPr>
            <a:lvl2pPr lvl="1" rtl="0" algn="ctr">
              <a:spcBef>
                <a:spcPts val="0"/>
              </a:spcBef>
              <a:spcAft>
                <a:spcPts val="0"/>
              </a:spcAft>
              <a:buClr>
                <a:schemeClr val="accent1"/>
              </a:buClr>
              <a:buSzPts val="3600"/>
              <a:buNone/>
              <a:defRPr b="1" sz="3600">
                <a:solidFill>
                  <a:schemeClr val="accent1"/>
                </a:solidFill>
              </a:defRPr>
            </a:lvl2pPr>
            <a:lvl3pPr lvl="2" rtl="0" algn="ctr">
              <a:spcBef>
                <a:spcPts val="0"/>
              </a:spcBef>
              <a:spcAft>
                <a:spcPts val="0"/>
              </a:spcAft>
              <a:buClr>
                <a:schemeClr val="accent1"/>
              </a:buClr>
              <a:buSzPts val="3600"/>
              <a:buNone/>
              <a:defRPr b="1" sz="3600">
                <a:solidFill>
                  <a:schemeClr val="accent1"/>
                </a:solidFill>
              </a:defRPr>
            </a:lvl3pPr>
            <a:lvl4pPr lvl="3" rtl="0" algn="ctr">
              <a:spcBef>
                <a:spcPts val="0"/>
              </a:spcBef>
              <a:spcAft>
                <a:spcPts val="0"/>
              </a:spcAft>
              <a:buClr>
                <a:schemeClr val="accent1"/>
              </a:buClr>
              <a:buSzPts val="3600"/>
              <a:buNone/>
              <a:defRPr b="1" sz="3600">
                <a:solidFill>
                  <a:schemeClr val="accent1"/>
                </a:solidFill>
              </a:defRPr>
            </a:lvl4pPr>
            <a:lvl5pPr lvl="4" rtl="0" algn="ctr">
              <a:spcBef>
                <a:spcPts val="0"/>
              </a:spcBef>
              <a:spcAft>
                <a:spcPts val="0"/>
              </a:spcAft>
              <a:buClr>
                <a:schemeClr val="accent1"/>
              </a:buClr>
              <a:buSzPts val="3600"/>
              <a:buNone/>
              <a:defRPr b="1" sz="3600">
                <a:solidFill>
                  <a:schemeClr val="accent1"/>
                </a:solidFill>
              </a:defRPr>
            </a:lvl5pPr>
            <a:lvl6pPr lvl="5" rtl="0" algn="ctr">
              <a:spcBef>
                <a:spcPts val="0"/>
              </a:spcBef>
              <a:spcAft>
                <a:spcPts val="0"/>
              </a:spcAft>
              <a:buClr>
                <a:schemeClr val="accent1"/>
              </a:buClr>
              <a:buSzPts val="3600"/>
              <a:buNone/>
              <a:defRPr b="1" sz="3600">
                <a:solidFill>
                  <a:schemeClr val="accent1"/>
                </a:solidFill>
              </a:defRPr>
            </a:lvl6pPr>
            <a:lvl7pPr lvl="6" rtl="0" algn="ctr">
              <a:spcBef>
                <a:spcPts val="0"/>
              </a:spcBef>
              <a:spcAft>
                <a:spcPts val="0"/>
              </a:spcAft>
              <a:buClr>
                <a:schemeClr val="accent1"/>
              </a:buClr>
              <a:buSzPts val="3600"/>
              <a:buNone/>
              <a:defRPr b="1" sz="3600">
                <a:solidFill>
                  <a:schemeClr val="accent1"/>
                </a:solidFill>
              </a:defRPr>
            </a:lvl7pPr>
            <a:lvl8pPr lvl="7" rtl="0" algn="ctr">
              <a:spcBef>
                <a:spcPts val="0"/>
              </a:spcBef>
              <a:spcAft>
                <a:spcPts val="0"/>
              </a:spcAft>
              <a:buClr>
                <a:schemeClr val="accent1"/>
              </a:buClr>
              <a:buSzPts val="3600"/>
              <a:buNone/>
              <a:defRPr b="1" sz="3600">
                <a:solidFill>
                  <a:schemeClr val="accent1"/>
                </a:solidFill>
              </a:defRPr>
            </a:lvl8pPr>
            <a:lvl9pPr lvl="8" rtl="0" algn="ctr">
              <a:spcBef>
                <a:spcPts val="0"/>
              </a:spcBef>
              <a:spcAft>
                <a:spcPts val="0"/>
              </a:spcAft>
              <a:buClr>
                <a:schemeClr val="accent1"/>
              </a:buClr>
              <a:buSzPts val="3600"/>
              <a:buNone/>
              <a:defRPr b="1" sz="3600">
                <a:solidFill>
                  <a:schemeClr val="accent1"/>
                </a:solidFill>
              </a:defRPr>
            </a:lvl9pPr>
          </a:lstStyle>
          <a:p>
            <a:r>
              <a:t>xx%</a:t>
            </a:r>
          </a:p>
        </p:txBody>
      </p:sp>
      <p:sp>
        <p:nvSpPr>
          <p:cNvPr id="96" name="Google Shape;96;p21"/>
          <p:cNvSpPr txBox="1"/>
          <p:nvPr>
            <p:ph idx="3" type="subTitle"/>
          </p:nvPr>
        </p:nvSpPr>
        <p:spPr>
          <a:xfrm>
            <a:off x="3029503" y="2506383"/>
            <a:ext cx="30894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97" name="Google Shape;97;p21"/>
          <p:cNvSpPr txBox="1"/>
          <p:nvPr>
            <p:ph hasCustomPrompt="1" idx="4" type="title"/>
          </p:nvPr>
        </p:nvSpPr>
        <p:spPr>
          <a:xfrm>
            <a:off x="3025097" y="3340929"/>
            <a:ext cx="3089400" cy="586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3600"/>
              <a:buNone/>
              <a:defRPr b="1" sz="3600">
                <a:solidFill>
                  <a:schemeClr val="accent1"/>
                </a:solidFill>
              </a:defRPr>
            </a:lvl1pPr>
            <a:lvl2pPr lvl="1" rtl="0" algn="ctr">
              <a:spcBef>
                <a:spcPts val="0"/>
              </a:spcBef>
              <a:spcAft>
                <a:spcPts val="0"/>
              </a:spcAft>
              <a:buClr>
                <a:schemeClr val="accent1"/>
              </a:buClr>
              <a:buSzPts val="3600"/>
              <a:buNone/>
              <a:defRPr b="1" sz="3600">
                <a:solidFill>
                  <a:schemeClr val="accent1"/>
                </a:solidFill>
              </a:defRPr>
            </a:lvl2pPr>
            <a:lvl3pPr lvl="2" rtl="0" algn="ctr">
              <a:spcBef>
                <a:spcPts val="0"/>
              </a:spcBef>
              <a:spcAft>
                <a:spcPts val="0"/>
              </a:spcAft>
              <a:buClr>
                <a:schemeClr val="accent1"/>
              </a:buClr>
              <a:buSzPts val="3600"/>
              <a:buNone/>
              <a:defRPr b="1" sz="3600">
                <a:solidFill>
                  <a:schemeClr val="accent1"/>
                </a:solidFill>
              </a:defRPr>
            </a:lvl3pPr>
            <a:lvl4pPr lvl="3" rtl="0" algn="ctr">
              <a:spcBef>
                <a:spcPts val="0"/>
              </a:spcBef>
              <a:spcAft>
                <a:spcPts val="0"/>
              </a:spcAft>
              <a:buClr>
                <a:schemeClr val="accent1"/>
              </a:buClr>
              <a:buSzPts val="3600"/>
              <a:buNone/>
              <a:defRPr b="1" sz="3600">
                <a:solidFill>
                  <a:schemeClr val="accent1"/>
                </a:solidFill>
              </a:defRPr>
            </a:lvl4pPr>
            <a:lvl5pPr lvl="4" rtl="0" algn="ctr">
              <a:spcBef>
                <a:spcPts val="0"/>
              </a:spcBef>
              <a:spcAft>
                <a:spcPts val="0"/>
              </a:spcAft>
              <a:buClr>
                <a:schemeClr val="accent1"/>
              </a:buClr>
              <a:buSzPts val="3600"/>
              <a:buNone/>
              <a:defRPr b="1" sz="3600">
                <a:solidFill>
                  <a:schemeClr val="accent1"/>
                </a:solidFill>
              </a:defRPr>
            </a:lvl5pPr>
            <a:lvl6pPr lvl="5" rtl="0" algn="ctr">
              <a:spcBef>
                <a:spcPts val="0"/>
              </a:spcBef>
              <a:spcAft>
                <a:spcPts val="0"/>
              </a:spcAft>
              <a:buClr>
                <a:schemeClr val="accent1"/>
              </a:buClr>
              <a:buSzPts val="3600"/>
              <a:buNone/>
              <a:defRPr b="1" sz="3600">
                <a:solidFill>
                  <a:schemeClr val="accent1"/>
                </a:solidFill>
              </a:defRPr>
            </a:lvl6pPr>
            <a:lvl7pPr lvl="6" rtl="0" algn="ctr">
              <a:spcBef>
                <a:spcPts val="0"/>
              </a:spcBef>
              <a:spcAft>
                <a:spcPts val="0"/>
              </a:spcAft>
              <a:buClr>
                <a:schemeClr val="accent1"/>
              </a:buClr>
              <a:buSzPts val="3600"/>
              <a:buNone/>
              <a:defRPr b="1" sz="3600">
                <a:solidFill>
                  <a:schemeClr val="accent1"/>
                </a:solidFill>
              </a:defRPr>
            </a:lvl7pPr>
            <a:lvl8pPr lvl="7" rtl="0" algn="ctr">
              <a:spcBef>
                <a:spcPts val="0"/>
              </a:spcBef>
              <a:spcAft>
                <a:spcPts val="0"/>
              </a:spcAft>
              <a:buClr>
                <a:schemeClr val="accent1"/>
              </a:buClr>
              <a:buSzPts val="3600"/>
              <a:buNone/>
              <a:defRPr b="1" sz="3600">
                <a:solidFill>
                  <a:schemeClr val="accent1"/>
                </a:solidFill>
              </a:defRPr>
            </a:lvl8pPr>
            <a:lvl9pPr lvl="8" rtl="0" algn="ctr">
              <a:spcBef>
                <a:spcPts val="0"/>
              </a:spcBef>
              <a:spcAft>
                <a:spcPts val="0"/>
              </a:spcAft>
              <a:buClr>
                <a:schemeClr val="accent1"/>
              </a:buClr>
              <a:buSzPts val="3600"/>
              <a:buNone/>
              <a:defRPr b="1" sz="3600">
                <a:solidFill>
                  <a:schemeClr val="accent1"/>
                </a:solidFill>
              </a:defRPr>
            </a:lvl9pPr>
          </a:lstStyle>
          <a:p>
            <a:r>
              <a:t>xx%</a:t>
            </a:r>
          </a:p>
        </p:txBody>
      </p:sp>
      <p:sp>
        <p:nvSpPr>
          <p:cNvPr id="98" name="Google Shape;98;p21"/>
          <p:cNvSpPr txBox="1"/>
          <p:nvPr>
            <p:ph idx="5" type="subTitle"/>
          </p:nvPr>
        </p:nvSpPr>
        <p:spPr>
          <a:xfrm>
            <a:off x="3035950" y="3796950"/>
            <a:ext cx="3078600" cy="5862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_2">
    <p:bg>
      <p:bgPr>
        <a:blipFill>
          <a:blip r:embed="rId2">
            <a:alphaModFix/>
          </a:blip>
          <a:stretch>
            <a:fillRect/>
          </a:stretch>
        </a:blipFill>
      </p:bgPr>
    </p:bg>
    <p:spTree>
      <p:nvGrpSpPr>
        <p:cNvPr id="99" name="Shape 99"/>
        <p:cNvGrpSpPr/>
        <p:nvPr/>
      </p:nvGrpSpPr>
      <p:grpSpPr>
        <a:xfrm>
          <a:off x="0" y="0"/>
          <a:ext cx="0" cy="0"/>
          <a:chOff x="0" y="0"/>
          <a:chExt cx="0" cy="0"/>
        </a:xfrm>
      </p:grpSpPr>
      <p:sp>
        <p:nvSpPr>
          <p:cNvPr id="100" name="Google Shape;100;p22"/>
          <p:cNvSpPr txBox="1"/>
          <p:nvPr>
            <p:ph type="title"/>
          </p:nvPr>
        </p:nvSpPr>
        <p:spPr>
          <a:xfrm>
            <a:off x="2529250" y="433711"/>
            <a:ext cx="4085400" cy="1146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7200"/>
            </a:lvl1pPr>
            <a:lvl2pPr lvl="1" rtl="0" algn="ctr">
              <a:spcBef>
                <a:spcPts val="0"/>
              </a:spcBef>
              <a:spcAft>
                <a:spcPts val="0"/>
              </a:spcAft>
              <a:buNone/>
              <a:defRPr sz="7200"/>
            </a:lvl2pPr>
            <a:lvl3pPr lvl="2" rtl="0" algn="ctr">
              <a:spcBef>
                <a:spcPts val="0"/>
              </a:spcBef>
              <a:spcAft>
                <a:spcPts val="0"/>
              </a:spcAft>
              <a:buNone/>
              <a:defRPr sz="7200"/>
            </a:lvl3pPr>
            <a:lvl4pPr lvl="3" rtl="0" algn="ctr">
              <a:spcBef>
                <a:spcPts val="0"/>
              </a:spcBef>
              <a:spcAft>
                <a:spcPts val="0"/>
              </a:spcAft>
              <a:buNone/>
              <a:defRPr sz="7200"/>
            </a:lvl4pPr>
            <a:lvl5pPr lvl="4" rtl="0" algn="ctr">
              <a:spcBef>
                <a:spcPts val="0"/>
              </a:spcBef>
              <a:spcAft>
                <a:spcPts val="0"/>
              </a:spcAft>
              <a:buNone/>
              <a:defRPr sz="7200"/>
            </a:lvl5pPr>
            <a:lvl6pPr lvl="5" rtl="0" algn="ctr">
              <a:spcBef>
                <a:spcPts val="0"/>
              </a:spcBef>
              <a:spcAft>
                <a:spcPts val="0"/>
              </a:spcAft>
              <a:buNone/>
              <a:defRPr sz="7200"/>
            </a:lvl6pPr>
            <a:lvl7pPr lvl="6" rtl="0" algn="ctr">
              <a:spcBef>
                <a:spcPts val="0"/>
              </a:spcBef>
              <a:spcAft>
                <a:spcPts val="0"/>
              </a:spcAft>
              <a:buNone/>
              <a:defRPr sz="7200"/>
            </a:lvl7pPr>
            <a:lvl8pPr lvl="7" rtl="0" algn="ctr">
              <a:spcBef>
                <a:spcPts val="0"/>
              </a:spcBef>
              <a:spcAft>
                <a:spcPts val="0"/>
              </a:spcAft>
              <a:buNone/>
              <a:defRPr sz="7200"/>
            </a:lvl8pPr>
            <a:lvl9pPr lvl="8" rtl="0" algn="ctr">
              <a:spcBef>
                <a:spcPts val="0"/>
              </a:spcBef>
              <a:spcAft>
                <a:spcPts val="0"/>
              </a:spcAft>
              <a:buNone/>
              <a:defRPr sz="7200"/>
            </a:lvl9pPr>
          </a:lstStyle>
          <a:p/>
        </p:txBody>
      </p:sp>
      <p:sp>
        <p:nvSpPr>
          <p:cNvPr id="101" name="Google Shape;101;p22"/>
          <p:cNvSpPr txBox="1"/>
          <p:nvPr>
            <p:ph idx="1" type="subTitle"/>
          </p:nvPr>
        </p:nvSpPr>
        <p:spPr>
          <a:xfrm>
            <a:off x="2531100" y="1576664"/>
            <a:ext cx="4085400" cy="1308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102" name="Google Shape;102;p22"/>
          <p:cNvSpPr txBox="1"/>
          <p:nvPr/>
        </p:nvSpPr>
        <p:spPr>
          <a:xfrm>
            <a:off x="2288450" y="3600375"/>
            <a:ext cx="4569600" cy="6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lt2"/>
                </a:solidFill>
                <a:latin typeface="Quicksand"/>
                <a:ea typeface="Quicksand"/>
                <a:cs typeface="Quicksand"/>
                <a:sym typeface="Quicksand"/>
              </a:rPr>
              <a:t>CREDITS:</a:t>
            </a:r>
            <a:r>
              <a:rPr lang="en" sz="1200">
                <a:solidFill>
                  <a:srgbClr val="434343"/>
                </a:solidFill>
                <a:latin typeface="Quicksand Medium"/>
                <a:ea typeface="Quicksand Medium"/>
                <a:cs typeface="Quicksand Medium"/>
                <a:sym typeface="Quicksand Medium"/>
              </a:rPr>
              <a:t> This presentation template was created by </a:t>
            </a:r>
            <a:r>
              <a:rPr b="1" lang="en" sz="1200">
                <a:solidFill>
                  <a:schemeClr val="lt2"/>
                </a:solidFill>
                <a:uFill>
                  <a:noFill/>
                </a:uFill>
                <a:latin typeface="Quicksand"/>
                <a:ea typeface="Quicksand"/>
                <a:cs typeface="Quicksand"/>
                <a:sym typeface="Quicksand"/>
                <a:hlinkClick r:id="rId3">
                  <a:extLst>
                    <a:ext uri="{A12FA001-AC4F-418D-AE19-62706E023703}">
                      <ahyp:hlinkClr val="tx"/>
                    </a:ext>
                  </a:extLst>
                </a:hlinkClick>
              </a:rPr>
              <a:t>Slidesgo</a:t>
            </a:r>
            <a:r>
              <a:rPr lang="en" sz="1200">
                <a:solidFill>
                  <a:srgbClr val="434343"/>
                </a:solidFill>
                <a:latin typeface="Quicksand Medium"/>
                <a:ea typeface="Quicksand Medium"/>
                <a:cs typeface="Quicksand Medium"/>
                <a:sym typeface="Quicksand Medium"/>
              </a:rPr>
              <a:t>, including icon by </a:t>
            </a:r>
            <a:r>
              <a:rPr b="1" lang="en" sz="1200">
                <a:solidFill>
                  <a:schemeClr val="lt2"/>
                </a:solidFill>
                <a:uFill>
                  <a:noFill/>
                </a:uFill>
                <a:latin typeface="Quicksand"/>
                <a:ea typeface="Quicksand"/>
                <a:cs typeface="Quicksand"/>
                <a:sym typeface="Quicksand"/>
                <a:hlinkClick r:id="rId4">
                  <a:extLst>
                    <a:ext uri="{A12FA001-AC4F-418D-AE19-62706E023703}">
                      <ahyp:hlinkClr val="tx"/>
                    </a:ext>
                  </a:extLst>
                </a:hlinkClick>
              </a:rPr>
              <a:t>Flaticon</a:t>
            </a:r>
            <a:r>
              <a:rPr lang="en" sz="1200">
                <a:solidFill>
                  <a:srgbClr val="434343"/>
                </a:solidFill>
                <a:latin typeface="Quicksand Medium"/>
                <a:ea typeface="Quicksand Medium"/>
                <a:cs typeface="Quicksand Medium"/>
                <a:sym typeface="Quicksand Medium"/>
              </a:rPr>
              <a:t>, and infographics &amp; images from </a:t>
            </a:r>
            <a:r>
              <a:rPr b="1" lang="en" sz="1200">
                <a:solidFill>
                  <a:schemeClr val="lt2"/>
                </a:solidFill>
                <a:uFill>
                  <a:noFill/>
                </a:uFill>
                <a:latin typeface="Quicksand"/>
                <a:ea typeface="Quicksand"/>
                <a:cs typeface="Quicksand"/>
                <a:sym typeface="Quicksand"/>
                <a:hlinkClick r:id="rId5">
                  <a:extLst>
                    <a:ext uri="{A12FA001-AC4F-418D-AE19-62706E023703}">
                      <ahyp:hlinkClr val="tx"/>
                    </a:ext>
                  </a:extLst>
                </a:hlinkClick>
              </a:rPr>
              <a:t>Freepik</a:t>
            </a:r>
            <a:endParaRPr b="1" sz="1200">
              <a:solidFill>
                <a:schemeClr val="lt2"/>
              </a:solidFill>
              <a:latin typeface="Quicksand"/>
              <a:ea typeface="Quicksand"/>
              <a:cs typeface="Quicksand"/>
              <a:sym typeface="Quicksan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_2">
    <p:bg>
      <p:bgPr>
        <a:blipFill>
          <a:blip r:embed="rId2">
            <a:alphaModFix/>
          </a:blip>
          <a:stretch>
            <a:fillRect/>
          </a:stretch>
        </a:blipFill>
      </p:bgPr>
    </p:bg>
    <p:spTree>
      <p:nvGrpSpPr>
        <p:cNvPr id="103" name="Shape 103"/>
        <p:cNvGrpSpPr/>
        <p:nvPr/>
      </p:nvGrpSpPr>
      <p:grpSpPr>
        <a:xfrm>
          <a:off x="0" y="0"/>
          <a:ext cx="0" cy="0"/>
          <a:chOff x="0" y="0"/>
          <a:chExt cx="0" cy="0"/>
        </a:xfrm>
      </p:grpSpPr>
      <p:sp>
        <p:nvSpPr>
          <p:cNvPr id="104" name="Google Shape;104;p23"/>
          <p:cNvSpPr txBox="1"/>
          <p:nvPr>
            <p:ph type="title"/>
          </p:nvPr>
        </p:nvSpPr>
        <p:spPr>
          <a:xfrm>
            <a:off x="726225" y="365150"/>
            <a:ext cx="77319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5" name="Google Shape;105;p23"/>
          <p:cNvSpPr txBox="1"/>
          <p:nvPr>
            <p:ph idx="1" type="subTitle"/>
          </p:nvPr>
        </p:nvSpPr>
        <p:spPr>
          <a:xfrm>
            <a:off x="1226161" y="1375129"/>
            <a:ext cx="2196300" cy="469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800">
                <a:solidFill>
                  <a:schemeClr val="lt2"/>
                </a:solidFill>
                <a:latin typeface="Quicksand"/>
                <a:ea typeface="Quicksand"/>
                <a:cs typeface="Quicksand"/>
                <a:sym typeface="Quicksand"/>
              </a:defRPr>
            </a:lvl1pPr>
            <a:lvl2pPr lvl="1" rtl="0" algn="r">
              <a:spcBef>
                <a:spcPts val="1600"/>
              </a:spcBef>
              <a:spcAft>
                <a:spcPts val="0"/>
              </a:spcAft>
              <a:buNone/>
              <a:defRPr b="1" sz="1800">
                <a:solidFill>
                  <a:schemeClr val="lt2"/>
                </a:solidFill>
                <a:latin typeface="Quicksand"/>
                <a:ea typeface="Quicksand"/>
                <a:cs typeface="Quicksand"/>
                <a:sym typeface="Quicksand"/>
              </a:defRPr>
            </a:lvl2pPr>
            <a:lvl3pPr lvl="2" rtl="0" algn="r">
              <a:spcBef>
                <a:spcPts val="1600"/>
              </a:spcBef>
              <a:spcAft>
                <a:spcPts val="0"/>
              </a:spcAft>
              <a:buNone/>
              <a:defRPr b="1" sz="1800">
                <a:solidFill>
                  <a:schemeClr val="lt2"/>
                </a:solidFill>
                <a:latin typeface="Quicksand"/>
                <a:ea typeface="Quicksand"/>
                <a:cs typeface="Quicksand"/>
                <a:sym typeface="Quicksand"/>
              </a:defRPr>
            </a:lvl3pPr>
            <a:lvl4pPr lvl="3" rtl="0" algn="r">
              <a:spcBef>
                <a:spcPts val="1600"/>
              </a:spcBef>
              <a:spcAft>
                <a:spcPts val="0"/>
              </a:spcAft>
              <a:buNone/>
              <a:defRPr b="1" sz="1800">
                <a:solidFill>
                  <a:schemeClr val="lt2"/>
                </a:solidFill>
                <a:latin typeface="Quicksand"/>
                <a:ea typeface="Quicksand"/>
                <a:cs typeface="Quicksand"/>
                <a:sym typeface="Quicksand"/>
              </a:defRPr>
            </a:lvl4pPr>
            <a:lvl5pPr lvl="4" rtl="0" algn="r">
              <a:spcBef>
                <a:spcPts val="1600"/>
              </a:spcBef>
              <a:spcAft>
                <a:spcPts val="0"/>
              </a:spcAft>
              <a:buNone/>
              <a:defRPr b="1" sz="1800">
                <a:solidFill>
                  <a:schemeClr val="lt2"/>
                </a:solidFill>
                <a:latin typeface="Quicksand"/>
                <a:ea typeface="Quicksand"/>
                <a:cs typeface="Quicksand"/>
                <a:sym typeface="Quicksand"/>
              </a:defRPr>
            </a:lvl5pPr>
            <a:lvl6pPr lvl="5" rtl="0" algn="r">
              <a:spcBef>
                <a:spcPts val="1600"/>
              </a:spcBef>
              <a:spcAft>
                <a:spcPts val="0"/>
              </a:spcAft>
              <a:buNone/>
              <a:defRPr b="1" sz="1800">
                <a:solidFill>
                  <a:schemeClr val="lt2"/>
                </a:solidFill>
                <a:latin typeface="Quicksand"/>
                <a:ea typeface="Quicksand"/>
                <a:cs typeface="Quicksand"/>
                <a:sym typeface="Quicksand"/>
              </a:defRPr>
            </a:lvl6pPr>
            <a:lvl7pPr lvl="6" rtl="0" algn="r">
              <a:spcBef>
                <a:spcPts val="1600"/>
              </a:spcBef>
              <a:spcAft>
                <a:spcPts val="0"/>
              </a:spcAft>
              <a:buNone/>
              <a:defRPr b="1" sz="1800">
                <a:solidFill>
                  <a:schemeClr val="lt2"/>
                </a:solidFill>
                <a:latin typeface="Quicksand"/>
                <a:ea typeface="Quicksand"/>
                <a:cs typeface="Quicksand"/>
                <a:sym typeface="Quicksand"/>
              </a:defRPr>
            </a:lvl7pPr>
            <a:lvl8pPr lvl="7" rtl="0" algn="r">
              <a:spcBef>
                <a:spcPts val="1600"/>
              </a:spcBef>
              <a:spcAft>
                <a:spcPts val="0"/>
              </a:spcAft>
              <a:buNone/>
              <a:defRPr b="1" sz="1800">
                <a:solidFill>
                  <a:schemeClr val="lt2"/>
                </a:solidFill>
                <a:latin typeface="Quicksand"/>
                <a:ea typeface="Quicksand"/>
                <a:cs typeface="Quicksand"/>
                <a:sym typeface="Quicksand"/>
              </a:defRPr>
            </a:lvl8pPr>
            <a:lvl9pPr lvl="8" rtl="0" algn="r">
              <a:spcBef>
                <a:spcPts val="1600"/>
              </a:spcBef>
              <a:spcAft>
                <a:spcPts val="1600"/>
              </a:spcAft>
              <a:buNone/>
              <a:defRPr b="1" sz="1800">
                <a:solidFill>
                  <a:schemeClr val="lt2"/>
                </a:solidFill>
                <a:latin typeface="Quicksand"/>
                <a:ea typeface="Quicksand"/>
                <a:cs typeface="Quicksand"/>
                <a:sym typeface="Quicksand"/>
              </a:defRPr>
            </a:lvl9pPr>
          </a:lstStyle>
          <a:p/>
        </p:txBody>
      </p:sp>
      <p:sp>
        <p:nvSpPr>
          <p:cNvPr id="106" name="Google Shape;106;p23"/>
          <p:cNvSpPr txBox="1"/>
          <p:nvPr>
            <p:ph idx="2" type="subTitle"/>
          </p:nvPr>
        </p:nvSpPr>
        <p:spPr>
          <a:xfrm>
            <a:off x="1226211" y="1685484"/>
            <a:ext cx="2196300" cy="862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lvl1pPr>
            <a:lvl2pPr lvl="1" rtl="0" algn="r">
              <a:spcBef>
                <a:spcPts val="1600"/>
              </a:spcBef>
              <a:spcAft>
                <a:spcPts val="0"/>
              </a:spcAft>
              <a:buNone/>
              <a:defRPr/>
            </a:lvl2pPr>
            <a:lvl3pPr lvl="2" rtl="0" algn="r">
              <a:spcBef>
                <a:spcPts val="1600"/>
              </a:spcBef>
              <a:spcAft>
                <a:spcPts val="0"/>
              </a:spcAft>
              <a:buNone/>
              <a:defRPr/>
            </a:lvl3pPr>
            <a:lvl4pPr lvl="3" rtl="0" algn="r">
              <a:spcBef>
                <a:spcPts val="1600"/>
              </a:spcBef>
              <a:spcAft>
                <a:spcPts val="0"/>
              </a:spcAft>
              <a:buNone/>
              <a:defRPr/>
            </a:lvl4pPr>
            <a:lvl5pPr lvl="4" rtl="0" algn="r">
              <a:spcBef>
                <a:spcPts val="1600"/>
              </a:spcBef>
              <a:spcAft>
                <a:spcPts val="0"/>
              </a:spcAft>
              <a:buNone/>
              <a:defRPr/>
            </a:lvl5pPr>
            <a:lvl6pPr lvl="5" rtl="0" algn="r">
              <a:spcBef>
                <a:spcPts val="1600"/>
              </a:spcBef>
              <a:spcAft>
                <a:spcPts val="0"/>
              </a:spcAft>
              <a:buNone/>
              <a:defRPr/>
            </a:lvl6pPr>
            <a:lvl7pPr lvl="6" rtl="0" algn="r">
              <a:spcBef>
                <a:spcPts val="1600"/>
              </a:spcBef>
              <a:spcAft>
                <a:spcPts val="0"/>
              </a:spcAft>
              <a:buNone/>
              <a:defRPr/>
            </a:lvl7pPr>
            <a:lvl8pPr lvl="7" rtl="0" algn="r">
              <a:spcBef>
                <a:spcPts val="1600"/>
              </a:spcBef>
              <a:spcAft>
                <a:spcPts val="0"/>
              </a:spcAft>
              <a:buNone/>
              <a:defRPr/>
            </a:lvl8pPr>
            <a:lvl9pPr lvl="8" rtl="0" algn="r">
              <a:spcBef>
                <a:spcPts val="1600"/>
              </a:spcBef>
              <a:spcAft>
                <a:spcPts val="1600"/>
              </a:spcAft>
              <a:buNone/>
              <a:defRPr/>
            </a:lvl9pPr>
          </a:lstStyle>
          <a:p/>
        </p:txBody>
      </p:sp>
      <p:sp>
        <p:nvSpPr>
          <p:cNvPr id="107" name="Google Shape;107;p23"/>
          <p:cNvSpPr txBox="1"/>
          <p:nvPr>
            <p:ph idx="3" type="subTitle"/>
          </p:nvPr>
        </p:nvSpPr>
        <p:spPr>
          <a:xfrm>
            <a:off x="1226161" y="2869485"/>
            <a:ext cx="2196300" cy="467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sz="1800">
                <a:solidFill>
                  <a:schemeClr val="lt2"/>
                </a:solidFill>
                <a:latin typeface="Quicksand"/>
                <a:ea typeface="Quicksand"/>
                <a:cs typeface="Quicksand"/>
                <a:sym typeface="Quicksand"/>
              </a:defRPr>
            </a:lvl1pPr>
            <a:lvl2pPr lvl="1" rtl="0" algn="r">
              <a:spcBef>
                <a:spcPts val="1600"/>
              </a:spcBef>
              <a:spcAft>
                <a:spcPts val="0"/>
              </a:spcAft>
              <a:buNone/>
              <a:defRPr b="1" sz="1800">
                <a:solidFill>
                  <a:schemeClr val="lt2"/>
                </a:solidFill>
                <a:latin typeface="Quicksand"/>
                <a:ea typeface="Quicksand"/>
                <a:cs typeface="Quicksand"/>
                <a:sym typeface="Quicksand"/>
              </a:defRPr>
            </a:lvl2pPr>
            <a:lvl3pPr lvl="2" rtl="0" algn="r">
              <a:spcBef>
                <a:spcPts val="1600"/>
              </a:spcBef>
              <a:spcAft>
                <a:spcPts val="0"/>
              </a:spcAft>
              <a:buNone/>
              <a:defRPr b="1" sz="1800">
                <a:solidFill>
                  <a:schemeClr val="lt2"/>
                </a:solidFill>
                <a:latin typeface="Quicksand"/>
                <a:ea typeface="Quicksand"/>
                <a:cs typeface="Quicksand"/>
                <a:sym typeface="Quicksand"/>
              </a:defRPr>
            </a:lvl3pPr>
            <a:lvl4pPr lvl="3" rtl="0" algn="r">
              <a:spcBef>
                <a:spcPts val="1600"/>
              </a:spcBef>
              <a:spcAft>
                <a:spcPts val="0"/>
              </a:spcAft>
              <a:buNone/>
              <a:defRPr b="1" sz="1800">
                <a:solidFill>
                  <a:schemeClr val="lt2"/>
                </a:solidFill>
                <a:latin typeface="Quicksand"/>
                <a:ea typeface="Quicksand"/>
                <a:cs typeface="Quicksand"/>
                <a:sym typeface="Quicksand"/>
              </a:defRPr>
            </a:lvl4pPr>
            <a:lvl5pPr lvl="4" rtl="0" algn="r">
              <a:spcBef>
                <a:spcPts val="1600"/>
              </a:spcBef>
              <a:spcAft>
                <a:spcPts val="0"/>
              </a:spcAft>
              <a:buNone/>
              <a:defRPr b="1" sz="1800">
                <a:solidFill>
                  <a:schemeClr val="lt2"/>
                </a:solidFill>
                <a:latin typeface="Quicksand"/>
                <a:ea typeface="Quicksand"/>
                <a:cs typeface="Quicksand"/>
                <a:sym typeface="Quicksand"/>
              </a:defRPr>
            </a:lvl5pPr>
            <a:lvl6pPr lvl="5" rtl="0" algn="r">
              <a:spcBef>
                <a:spcPts val="1600"/>
              </a:spcBef>
              <a:spcAft>
                <a:spcPts val="0"/>
              </a:spcAft>
              <a:buNone/>
              <a:defRPr b="1" sz="1800">
                <a:solidFill>
                  <a:schemeClr val="lt2"/>
                </a:solidFill>
                <a:latin typeface="Quicksand"/>
                <a:ea typeface="Quicksand"/>
                <a:cs typeface="Quicksand"/>
                <a:sym typeface="Quicksand"/>
              </a:defRPr>
            </a:lvl6pPr>
            <a:lvl7pPr lvl="6" rtl="0" algn="r">
              <a:spcBef>
                <a:spcPts val="1600"/>
              </a:spcBef>
              <a:spcAft>
                <a:spcPts val="0"/>
              </a:spcAft>
              <a:buNone/>
              <a:defRPr b="1" sz="1800">
                <a:solidFill>
                  <a:schemeClr val="lt2"/>
                </a:solidFill>
                <a:latin typeface="Quicksand"/>
                <a:ea typeface="Quicksand"/>
                <a:cs typeface="Quicksand"/>
                <a:sym typeface="Quicksand"/>
              </a:defRPr>
            </a:lvl7pPr>
            <a:lvl8pPr lvl="7" rtl="0" algn="r">
              <a:spcBef>
                <a:spcPts val="1600"/>
              </a:spcBef>
              <a:spcAft>
                <a:spcPts val="0"/>
              </a:spcAft>
              <a:buNone/>
              <a:defRPr b="1" sz="1800">
                <a:solidFill>
                  <a:schemeClr val="lt2"/>
                </a:solidFill>
                <a:latin typeface="Quicksand"/>
                <a:ea typeface="Quicksand"/>
                <a:cs typeface="Quicksand"/>
                <a:sym typeface="Quicksand"/>
              </a:defRPr>
            </a:lvl8pPr>
            <a:lvl9pPr lvl="8" rtl="0" algn="r">
              <a:spcBef>
                <a:spcPts val="1600"/>
              </a:spcBef>
              <a:spcAft>
                <a:spcPts val="1600"/>
              </a:spcAft>
              <a:buNone/>
              <a:defRPr b="1" sz="1800">
                <a:solidFill>
                  <a:schemeClr val="lt2"/>
                </a:solidFill>
                <a:latin typeface="Quicksand"/>
                <a:ea typeface="Quicksand"/>
                <a:cs typeface="Quicksand"/>
                <a:sym typeface="Quicksand"/>
              </a:defRPr>
            </a:lvl9pPr>
          </a:lstStyle>
          <a:p/>
        </p:txBody>
      </p:sp>
      <p:sp>
        <p:nvSpPr>
          <p:cNvPr id="108" name="Google Shape;108;p23"/>
          <p:cNvSpPr txBox="1"/>
          <p:nvPr>
            <p:ph idx="4" type="subTitle"/>
          </p:nvPr>
        </p:nvSpPr>
        <p:spPr>
          <a:xfrm>
            <a:off x="1226036" y="3179686"/>
            <a:ext cx="2196300" cy="9090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lvl1pPr>
            <a:lvl2pPr lvl="1" rtl="0" algn="r">
              <a:spcBef>
                <a:spcPts val="1600"/>
              </a:spcBef>
              <a:spcAft>
                <a:spcPts val="0"/>
              </a:spcAft>
              <a:buNone/>
              <a:defRPr/>
            </a:lvl2pPr>
            <a:lvl3pPr lvl="2" rtl="0" algn="r">
              <a:spcBef>
                <a:spcPts val="1600"/>
              </a:spcBef>
              <a:spcAft>
                <a:spcPts val="0"/>
              </a:spcAft>
              <a:buNone/>
              <a:defRPr/>
            </a:lvl3pPr>
            <a:lvl4pPr lvl="3" rtl="0" algn="r">
              <a:spcBef>
                <a:spcPts val="1600"/>
              </a:spcBef>
              <a:spcAft>
                <a:spcPts val="0"/>
              </a:spcAft>
              <a:buNone/>
              <a:defRPr/>
            </a:lvl4pPr>
            <a:lvl5pPr lvl="4" rtl="0" algn="r">
              <a:spcBef>
                <a:spcPts val="1600"/>
              </a:spcBef>
              <a:spcAft>
                <a:spcPts val="0"/>
              </a:spcAft>
              <a:buNone/>
              <a:defRPr/>
            </a:lvl5pPr>
            <a:lvl6pPr lvl="5" rtl="0" algn="r">
              <a:spcBef>
                <a:spcPts val="1600"/>
              </a:spcBef>
              <a:spcAft>
                <a:spcPts val="0"/>
              </a:spcAft>
              <a:buNone/>
              <a:defRPr/>
            </a:lvl6pPr>
            <a:lvl7pPr lvl="6" rtl="0" algn="r">
              <a:spcBef>
                <a:spcPts val="1600"/>
              </a:spcBef>
              <a:spcAft>
                <a:spcPts val="0"/>
              </a:spcAft>
              <a:buNone/>
              <a:defRPr/>
            </a:lvl7pPr>
            <a:lvl8pPr lvl="7" rtl="0" algn="r">
              <a:spcBef>
                <a:spcPts val="1600"/>
              </a:spcBef>
              <a:spcAft>
                <a:spcPts val="0"/>
              </a:spcAft>
              <a:buNone/>
              <a:defRPr/>
            </a:lvl8pPr>
            <a:lvl9pPr lvl="8" rtl="0" algn="r">
              <a:spcBef>
                <a:spcPts val="1600"/>
              </a:spcBef>
              <a:spcAft>
                <a:spcPts val="1600"/>
              </a:spcAft>
              <a:buNone/>
              <a:defRPr/>
            </a:lvl9pPr>
          </a:lstStyle>
          <a:p/>
        </p:txBody>
      </p:sp>
      <p:sp>
        <p:nvSpPr>
          <p:cNvPr id="109" name="Google Shape;109;p23"/>
          <p:cNvSpPr txBox="1"/>
          <p:nvPr>
            <p:ph idx="5" type="subTitle"/>
          </p:nvPr>
        </p:nvSpPr>
        <p:spPr>
          <a:xfrm>
            <a:off x="5721664" y="1374254"/>
            <a:ext cx="2196300" cy="469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chemeClr val="lt2"/>
                </a:solidFill>
                <a:latin typeface="Quicksand"/>
                <a:ea typeface="Quicksand"/>
                <a:cs typeface="Quicksand"/>
                <a:sym typeface="Quicksand"/>
              </a:defRPr>
            </a:lvl1pPr>
            <a:lvl2pPr lvl="1" rtl="0">
              <a:spcBef>
                <a:spcPts val="1600"/>
              </a:spcBef>
              <a:spcAft>
                <a:spcPts val="0"/>
              </a:spcAft>
              <a:buNone/>
              <a:defRPr b="1" sz="1800">
                <a:solidFill>
                  <a:schemeClr val="lt2"/>
                </a:solidFill>
                <a:latin typeface="Quicksand"/>
                <a:ea typeface="Quicksand"/>
                <a:cs typeface="Quicksand"/>
                <a:sym typeface="Quicksand"/>
              </a:defRPr>
            </a:lvl2pPr>
            <a:lvl3pPr lvl="2" rtl="0">
              <a:spcBef>
                <a:spcPts val="1600"/>
              </a:spcBef>
              <a:spcAft>
                <a:spcPts val="0"/>
              </a:spcAft>
              <a:buNone/>
              <a:defRPr b="1" sz="1800">
                <a:solidFill>
                  <a:schemeClr val="lt2"/>
                </a:solidFill>
                <a:latin typeface="Quicksand"/>
                <a:ea typeface="Quicksand"/>
                <a:cs typeface="Quicksand"/>
                <a:sym typeface="Quicksand"/>
              </a:defRPr>
            </a:lvl3pPr>
            <a:lvl4pPr lvl="3" rtl="0">
              <a:spcBef>
                <a:spcPts val="1600"/>
              </a:spcBef>
              <a:spcAft>
                <a:spcPts val="0"/>
              </a:spcAft>
              <a:buNone/>
              <a:defRPr b="1" sz="1800">
                <a:solidFill>
                  <a:schemeClr val="lt2"/>
                </a:solidFill>
                <a:latin typeface="Quicksand"/>
                <a:ea typeface="Quicksand"/>
                <a:cs typeface="Quicksand"/>
                <a:sym typeface="Quicksand"/>
              </a:defRPr>
            </a:lvl4pPr>
            <a:lvl5pPr lvl="4" rtl="0">
              <a:spcBef>
                <a:spcPts val="1600"/>
              </a:spcBef>
              <a:spcAft>
                <a:spcPts val="0"/>
              </a:spcAft>
              <a:buNone/>
              <a:defRPr b="1" sz="1800">
                <a:solidFill>
                  <a:schemeClr val="lt2"/>
                </a:solidFill>
                <a:latin typeface="Quicksand"/>
                <a:ea typeface="Quicksand"/>
                <a:cs typeface="Quicksand"/>
                <a:sym typeface="Quicksand"/>
              </a:defRPr>
            </a:lvl5pPr>
            <a:lvl6pPr lvl="5" rtl="0">
              <a:spcBef>
                <a:spcPts val="1600"/>
              </a:spcBef>
              <a:spcAft>
                <a:spcPts val="0"/>
              </a:spcAft>
              <a:buNone/>
              <a:defRPr b="1" sz="1800">
                <a:solidFill>
                  <a:schemeClr val="lt2"/>
                </a:solidFill>
                <a:latin typeface="Quicksand"/>
                <a:ea typeface="Quicksand"/>
                <a:cs typeface="Quicksand"/>
                <a:sym typeface="Quicksand"/>
              </a:defRPr>
            </a:lvl6pPr>
            <a:lvl7pPr lvl="6" rtl="0">
              <a:spcBef>
                <a:spcPts val="1600"/>
              </a:spcBef>
              <a:spcAft>
                <a:spcPts val="0"/>
              </a:spcAft>
              <a:buNone/>
              <a:defRPr b="1" sz="1800">
                <a:solidFill>
                  <a:schemeClr val="lt2"/>
                </a:solidFill>
                <a:latin typeface="Quicksand"/>
                <a:ea typeface="Quicksand"/>
                <a:cs typeface="Quicksand"/>
                <a:sym typeface="Quicksand"/>
              </a:defRPr>
            </a:lvl7pPr>
            <a:lvl8pPr lvl="7" rtl="0">
              <a:spcBef>
                <a:spcPts val="1600"/>
              </a:spcBef>
              <a:spcAft>
                <a:spcPts val="0"/>
              </a:spcAft>
              <a:buNone/>
              <a:defRPr b="1" sz="1800">
                <a:solidFill>
                  <a:schemeClr val="lt2"/>
                </a:solidFill>
                <a:latin typeface="Quicksand"/>
                <a:ea typeface="Quicksand"/>
                <a:cs typeface="Quicksand"/>
                <a:sym typeface="Quicksand"/>
              </a:defRPr>
            </a:lvl8pPr>
            <a:lvl9pPr lvl="8" rtl="0">
              <a:spcBef>
                <a:spcPts val="1600"/>
              </a:spcBef>
              <a:spcAft>
                <a:spcPts val="1600"/>
              </a:spcAft>
              <a:buNone/>
              <a:defRPr b="1" sz="1800">
                <a:solidFill>
                  <a:schemeClr val="lt2"/>
                </a:solidFill>
                <a:latin typeface="Quicksand"/>
                <a:ea typeface="Quicksand"/>
                <a:cs typeface="Quicksand"/>
                <a:sym typeface="Quicksand"/>
              </a:defRPr>
            </a:lvl9pPr>
          </a:lstStyle>
          <a:p/>
        </p:txBody>
      </p:sp>
      <p:sp>
        <p:nvSpPr>
          <p:cNvPr id="110" name="Google Shape;110;p23"/>
          <p:cNvSpPr txBox="1"/>
          <p:nvPr>
            <p:ph idx="6" type="subTitle"/>
          </p:nvPr>
        </p:nvSpPr>
        <p:spPr>
          <a:xfrm>
            <a:off x="5721664" y="1684709"/>
            <a:ext cx="2196300" cy="8622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11" name="Google Shape;111;p23"/>
          <p:cNvSpPr txBox="1"/>
          <p:nvPr>
            <p:ph idx="7" type="subTitle"/>
          </p:nvPr>
        </p:nvSpPr>
        <p:spPr>
          <a:xfrm>
            <a:off x="5721664" y="2867985"/>
            <a:ext cx="2196300" cy="4677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1800">
                <a:solidFill>
                  <a:schemeClr val="lt2"/>
                </a:solidFill>
                <a:latin typeface="Quicksand"/>
                <a:ea typeface="Quicksand"/>
                <a:cs typeface="Quicksand"/>
                <a:sym typeface="Quicksand"/>
              </a:defRPr>
            </a:lvl1pPr>
            <a:lvl2pPr lvl="1" rtl="0">
              <a:spcBef>
                <a:spcPts val="1600"/>
              </a:spcBef>
              <a:spcAft>
                <a:spcPts val="0"/>
              </a:spcAft>
              <a:buNone/>
              <a:defRPr b="1" sz="1800">
                <a:solidFill>
                  <a:schemeClr val="lt2"/>
                </a:solidFill>
                <a:latin typeface="Quicksand"/>
                <a:ea typeface="Quicksand"/>
                <a:cs typeface="Quicksand"/>
                <a:sym typeface="Quicksand"/>
              </a:defRPr>
            </a:lvl2pPr>
            <a:lvl3pPr lvl="2" rtl="0">
              <a:spcBef>
                <a:spcPts val="1600"/>
              </a:spcBef>
              <a:spcAft>
                <a:spcPts val="0"/>
              </a:spcAft>
              <a:buNone/>
              <a:defRPr b="1" sz="1800">
                <a:solidFill>
                  <a:schemeClr val="lt2"/>
                </a:solidFill>
                <a:latin typeface="Quicksand"/>
                <a:ea typeface="Quicksand"/>
                <a:cs typeface="Quicksand"/>
                <a:sym typeface="Quicksand"/>
              </a:defRPr>
            </a:lvl3pPr>
            <a:lvl4pPr lvl="3" rtl="0">
              <a:spcBef>
                <a:spcPts val="1600"/>
              </a:spcBef>
              <a:spcAft>
                <a:spcPts val="0"/>
              </a:spcAft>
              <a:buNone/>
              <a:defRPr b="1" sz="1800">
                <a:solidFill>
                  <a:schemeClr val="lt2"/>
                </a:solidFill>
                <a:latin typeface="Quicksand"/>
                <a:ea typeface="Quicksand"/>
                <a:cs typeface="Quicksand"/>
                <a:sym typeface="Quicksand"/>
              </a:defRPr>
            </a:lvl4pPr>
            <a:lvl5pPr lvl="4" rtl="0">
              <a:spcBef>
                <a:spcPts val="1600"/>
              </a:spcBef>
              <a:spcAft>
                <a:spcPts val="0"/>
              </a:spcAft>
              <a:buNone/>
              <a:defRPr b="1" sz="1800">
                <a:solidFill>
                  <a:schemeClr val="lt2"/>
                </a:solidFill>
                <a:latin typeface="Quicksand"/>
                <a:ea typeface="Quicksand"/>
                <a:cs typeface="Quicksand"/>
                <a:sym typeface="Quicksand"/>
              </a:defRPr>
            </a:lvl5pPr>
            <a:lvl6pPr lvl="5" rtl="0">
              <a:spcBef>
                <a:spcPts val="1600"/>
              </a:spcBef>
              <a:spcAft>
                <a:spcPts val="0"/>
              </a:spcAft>
              <a:buNone/>
              <a:defRPr b="1" sz="1800">
                <a:solidFill>
                  <a:schemeClr val="lt2"/>
                </a:solidFill>
                <a:latin typeface="Quicksand"/>
                <a:ea typeface="Quicksand"/>
                <a:cs typeface="Quicksand"/>
                <a:sym typeface="Quicksand"/>
              </a:defRPr>
            </a:lvl6pPr>
            <a:lvl7pPr lvl="6" rtl="0">
              <a:spcBef>
                <a:spcPts val="1600"/>
              </a:spcBef>
              <a:spcAft>
                <a:spcPts val="0"/>
              </a:spcAft>
              <a:buNone/>
              <a:defRPr b="1" sz="1800">
                <a:solidFill>
                  <a:schemeClr val="lt2"/>
                </a:solidFill>
                <a:latin typeface="Quicksand"/>
                <a:ea typeface="Quicksand"/>
                <a:cs typeface="Quicksand"/>
                <a:sym typeface="Quicksand"/>
              </a:defRPr>
            </a:lvl7pPr>
            <a:lvl8pPr lvl="7" rtl="0">
              <a:spcBef>
                <a:spcPts val="1600"/>
              </a:spcBef>
              <a:spcAft>
                <a:spcPts val="0"/>
              </a:spcAft>
              <a:buNone/>
              <a:defRPr b="1" sz="1800">
                <a:solidFill>
                  <a:schemeClr val="lt2"/>
                </a:solidFill>
                <a:latin typeface="Quicksand"/>
                <a:ea typeface="Quicksand"/>
                <a:cs typeface="Quicksand"/>
                <a:sym typeface="Quicksand"/>
              </a:defRPr>
            </a:lvl8pPr>
            <a:lvl9pPr lvl="8" rtl="0">
              <a:spcBef>
                <a:spcPts val="1600"/>
              </a:spcBef>
              <a:spcAft>
                <a:spcPts val="1600"/>
              </a:spcAft>
              <a:buNone/>
              <a:defRPr b="1" sz="1800">
                <a:solidFill>
                  <a:schemeClr val="lt2"/>
                </a:solidFill>
                <a:latin typeface="Quicksand"/>
                <a:ea typeface="Quicksand"/>
                <a:cs typeface="Quicksand"/>
                <a:sym typeface="Quicksand"/>
              </a:defRPr>
            </a:lvl9pPr>
          </a:lstStyle>
          <a:p/>
        </p:txBody>
      </p:sp>
      <p:sp>
        <p:nvSpPr>
          <p:cNvPr id="112" name="Google Shape;112;p23"/>
          <p:cNvSpPr txBox="1"/>
          <p:nvPr>
            <p:ph idx="8" type="subTitle"/>
          </p:nvPr>
        </p:nvSpPr>
        <p:spPr>
          <a:xfrm>
            <a:off x="5721664" y="3178359"/>
            <a:ext cx="2196300" cy="909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txBox="1"/>
          <p:nvPr>
            <p:ph type="title"/>
          </p:nvPr>
        </p:nvSpPr>
        <p:spPr>
          <a:xfrm>
            <a:off x="726225" y="438312"/>
            <a:ext cx="3135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SECTION_TITLE_AND_DESCRIPTION_1">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25"/>
          <p:cNvSpPr txBox="1"/>
          <p:nvPr>
            <p:ph type="title"/>
          </p:nvPr>
        </p:nvSpPr>
        <p:spPr>
          <a:xfrm>
            <a:off x="726225" y="438312"/>
            <a:ext cx="7732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7" name="Google Shape;117;p25"/>
          <p:cNvSpPr txBox="1"/>
          <p:nvPr>
            <p:ph idx="1" type="subTitle"/>
          </p:nvPr>
        </p:nvSpPr>
        <p:spPr>
          <a:xfrm>
            <a:off x="3841425" y="1509325"/>
            <a:ext cx="4617000" cy="2631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2">
    <p:bg>
      <p:bgPr>
        <a:blipFill>
          <a:blip r:embed="rId2">
            <a:alphaModFix/>
          </a:blip>
          <a:stretch>
            <a:fillRect/>
          </a:stretch>
        </a:blipFill>
      </p:bgPr>
    </p:bg>
    <p:spTree>
      <p:nvGrpSpPr>
        <p:cNvPr id="118" name="Shape 118"/>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3">
    <p:bg>
      <p:bgPr>
        <a:blipFill>
          <a:blip r:embed="rId2">
            <a:alphaModFix/>
          </a:blip>
          <a:stretch>
            <a:fillRect/>
          </a:stretch>
        </a:blipFill>
      </p:bgPr>
    </p:bg>
    <p:spTree>
      <p:nvGrpSpPr>
        <p:cNvPr id="119" name="Shape 119"/>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4">
    <p:bg>
      <p:bgPr>
        <a:blipFill>
          <a:blip r:embed="rId2">
            <a:alphaModFix/>
          </a:blip>
          <a:stretch>
            <a:fillRect/>
          </a:stretch>
        </a:blipFill>
      </p:bgPr>
    </p:bg>
    <p:spTree>
      <p:nvGrpSpPr>
        <p:cNvPr id="120" name="Shape 120"/>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5">
    <p:bg>
      <p:bgPr>
        <a:blipFill>
          <a:blip r:embed="rId2">
            <a:alphaModFix/>
          </a:blip>
          <a:stretch>
            <a:fillRect/>
          </a:stretch>
        </a:blipFill>
      </p:bgPr>
    </p:bg>
    <p:spTree>
      <p:nvGrpSpPr>
        <p:cNvPr id="121" name="Shape 121"/>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2">
    <p:bg>
      <p:bgPr>
        <a:solidFill>
          <a:schemeClr val="dk2"/>
        </a:solidFill>
      </p:bgPr>
    </p:bg>
    <p:spTree>
      <p:nvGrpSpPr>
        <p:cNvPr id="122" name="Shape 122"/>
        <p:cNvGrpSpPr/>
        <p:nvPr/>
      </p:nvGrpSpPr>
      <p:grpSpPr>
        <a:xfrm>
          <a:off x="0" y="0"/>
          <a:ext cx="0" cy="0"/>
          <a:chOff x="0" y="0"/>
          <a:chExt cx="0" cy="0"/>
        </a:xfrm>
      </p:grpSpPr>
      <p:sp>
        <p:nvSpPr>
          <p:cNvPr id="123" name="Google Shape;123;p30"/>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0"/>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27" name="Google Shape;127;p30"/>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a:lvl1pPr>
            <a:lvl2pPr indent="-330200" lvl="1" marL="914400" rtl="0">
              <a:spcBef>
                <a:spcPts val="1600"/>
              </a:spcBef>
              <a:spcAft>
                <a:spcPts val="0"/>
              </a:spcAft>
              <a:buSzPts val="1600"/>
              <a:buChar char="○"/>
              <a:defRPr/>
            </a:lvl2pPr>
            <a:lvl3pPr indent="-330200" lvl="2" marL="1371600" rtl="0">
              <a:spcBef>
                <a:spcPts val="1600"/>
              </a:spcBef>
              <a:spcAft>
                <a:spcPts val="0"/>
              </a:spcAft>
              <a:buSzPts val="1600"/>
              <a:buChar char="■"/>
              <a:defRPr/>
            </a:lvl3pPr>
            <a:lvl4pPr indent="-330200" lvl="3" marL="1828800" rtl="0">
              <a:spcBef>
                <a:spcPts val="1600"/>
              </a:spcBef>
              <a:spcAft>
                <a:spcPts val="0"/>
              </a:spcAft>
              <a:buSzPts val="1600"/>
              <a:buChar char="●"/>
              <a:defRPr/>
            </a:lvl4pPr>
            <a:lvl5pPr indent="-330200" lvl="4" marL="2286000" rtl="0">
              <a:spcBef>
                <a:spcPts val="1600"/>
              </a:spcBef>
              <a:spcAft>
                <a:spcPts val="0"/>
              </a:spcAft>
              <a:buSzPts val="1600"/>
              <a:buChar char="○"/>
              <a:defRPr/>
            </a:lvl5pPr>
            <a:lvl6pPr indent="-330200" lvl="5" marL="2743200" rtl="0">
              <a:spcBef>
                <a:spcPts val="1600"/>
              </a:spcBef>
              <a:spcAft>
                <a:spcPts val="0"/>
              </a:spcAft>
              <a:buSzPts val="1600"/>
              <a:buChar char="■"/>
              <a:defRPr/>
            </a:lvl6pPr>
            <a:lvl7pPr indent="-330200" lvl="6" marL="3200400" rtl="0">
              <a:spcBef>
                <a:spcPts val="1600"/>
              </a:spcBef>
              <a:spcAft>
                <a:spcPts val="0"/>
              </a:spcAft>
              <a:buSzPts val="1600"/>
              <a:buChar char="●"/>
              <a:defRPr/>
            </a:lvl7pPr>
            <a:lvl8pPr indent="-330200" lvl="7" marL="3657600" rtl="0">
              <a:spcBef>
                <a:spcPts val="1600"/>
              </a:spcBef>
              <a:spcAft>
                <a:spcPts val="0"/>
              </a:spcAft>
              <a:buSzPts val="1600"/>
              <a:buChar char="○"/>
              <a:defRPr/>
            </a:lvl8pPr>
            <a:lvl9pPr indent="-330200" lvl="8" marL="4114800" rtl="0">
              <a:spcBef>
                <a:spcPts val="1600"/>
              </a:spcBef>
              <a:spcAft>
                <a:spcPts val="1600"/>
              </a:spcAft>
              <a:buSzPts val="1600"/>
              <a:buChar char="■"/>
              <a:defRPr/>
            </a:lvl9pPr>
          </a:lstStyle>
          <a:p/>
        </p:txBody>
      </p:sp>
      <p:sp>
        <p:nvSpPr>
          <p:cNvPr id="128" name="Google Shape;128;p30"/>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a:lvl1pPr>
            <a:lvl2pPr indent="-330200" lvl="1" marL="914400" rtl="0">
              <a:spcBef>
                <a:spcPts val="1600"/>
              </a:spcBef>
              <a:spcAft>
                <a:spcPts val="0"/>
              </a:spcAft>
              <a:buSzPts val="1600"/>
              <a:buChar char="○"/>
              <a:defRPr/>
            </a:lvl2pPr>
            <a:lvl3pPr indent="-330200" lvl="2" marL="1371600" rtl="0">
              <a:spcBef>
                <a:spcPts val="1600"/>
              </a:spcBef>
              <a:spcAft>
                <a:spcPts val="0"/>
              </a:spcAft>
              <a:buSzPts val="1600"/>
              <a:buChar char="■"/>
              <a:defRPr/>
            </a:lvl3pPr>
            <a:lvl4pPr indent="-330200" lvl="3" marL="1828800" rtl="0">
              <a:spcBef>
                <a:spcPts val="1600"/>
              </a:spcBef>
              <a:spcAft>
                <a:spcPts val="0"/>
              </a:spcAft>
              <a:buSzPts val="1600"/>
              <a:buChar char="●"/>
              <a:defRPr/>
            </a:lvl4pPr>
            <a:lvl5pPr indent="-330200" lvl="4" marL="2286000" rtl="0">
              <a:spcBef>
                <a:spcPts val="1600"/>
              </a:spcBef>
              <a:spcAft>
                <a:spcPts val="0"/>
              </a:spcAft>
              <a:buSzPts val="1600"/>
              <a:buChar char="○"/>
              <a:defRPr/>
            </a:lvl5pPr>
            <a:lvl6pPr indent="-330200" lvl="5" marL="2743200" rtl="0">
              <a:spcBef>
                <a:spcPts val="1600"/>
              </a:spcBef>
              <a:spcAft>
                <a:spcPts val="0"/>
              </a:spcAft>
              <a:buSzPts val="1600"/>
              <a:buChar char="■"/>
              <a:defRPr/>
            </a:lvl6pPr>
            <a:lvl7pPr indent="-330200" lvl="6" marL="3200400" rtl="0">
              <a:spcBef>
                <a:spcPts val="1600"/>
              </a:spcBef>
              <a:spcAft>
                <a:spcPts val="0"/>
              </a:spcAft>
              <a:buSzPts val="1600"/>
              <a:buChar char="●"/>
              <a:defRPr/>
            </a:lvl7pPr>
            <a:lvl8pPr indent="-330200" lvl="7" marL="3657600" rtl="0">
              <a:spcBef>
                <a:spcPts val="1600"/>
              </a:spcBef>
              <a:spcAft>
                <a:spcPts val="0"/>
              </a:spcAft>
              <a:buSzPts val="1600"/>
              <a:buChar char="○"/>
              <a:defRPr/>
            </a:lvl8pPr>
            <a:lvl9pPr indent="-330200" lvl="8" marL="4114800" rtl="0">
              <a:spcBef>
                <a:spcPts val="1600"/>
              </a:spcBef>
              <a:spcAft>
                <a:spcPts val="1600"/>
              </a:spcAft>
              <a:buSzPts val="1600"/>
              <a:buChar char="■"/>
              <a:defRPr/>
            </a:lvl9pPr>
          </a:lstStyle>
          <a:p/>
        </p:txBody>
      </p:sp>
      <p:sp>
        <p:nvSpPr>
          <p:cNvPr id="129" name="Google Shape;129;p30"/>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4"/>
          <p:cNvSpPr txBox="1"/>
          <p:nvPr>
            <p:ph type="title"/>
          </p:nvPr>
        </p:nvSpPr>
        <p:spPr>
          <a:xfrm>
            <a:off x="726225" y="438312"/>
            <a:ext cx="7731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 name="Google Shape;16;p4"/>
          <p:cNvSpPr txBox="1"/>
          <p:nvPr>
            <p:ph idx="1" type="subTitle"/>
          </p:nvPr>
        </p:nvSpPr>
        <p:spPr>
          <a:xfrm>
            <a:off x="4864000" y="2089275"/>
            <a:ext cx="2802600" cy="1664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5"/>
          <p:cNvSpPr txBox="1"/>
          <p:nvPr>
            <p:ph type="title"/>
          </p:nvPr>
        </p:nvSpPr>
        <p:spPr>
          <a:xfrm>
            <a:off x="726225" y="438312"/>
            <a:ext cx="7731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 name="Google Shape;19;p5"/>
          <p:cNvSpPr txBox="1"/>
          <p:nvPr>
            <p:ph idx="1" type="subTitle"/>
          </p:nvPr>
        </p:nvSpPr>
        <p:spPr>
          <a:xfrm>
            <a:off x="1974381" y="2828175"/>
            <a:ext cx="23484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sz="1800">
                <a:solidFill>
                  <a:schemeClr val="accent1"/>
                </a:solidFill>
              </a:defRPr>
            </a:lvl2pPr>
            <a:lvl3pPr lvl="2" rtl="0" algn="ctr">
              <a:spcBef>
                <a:spcPts val="1600"/>
              </a:spcBef>
              <a:spcAft>
                <a:spcPts val="0"/>
              </a:spcAft>
              <a:buNone/>
              <a:defRPr sz="1800">
                <a:solidFill>
                  <a:schemeClr val="accent1"/>
                </a:solidFill>
              </a:defRPr>
            </a:lvl3pPr>
            <a:lvl4pPr lvl="3" rtl="0" algn="ctr">
              <a:spcBef>
                <a:spcPts val="1600"/>
              </a:spcBef>
              <a:spcAft>
                <a:spcPts val="0"/>
              </a:spcAft>
              <a:buNone/>
              <a:defRPr sz="1800">
                <a:solidFill>
                  <a:schemeClr val="accent1"/>
                </a:solidFill>
              </a:defRPr>
            </a:lvl4pPr>
            <a:lvl5pPr lvl="4" rtl="0" algn="ctr">
              <a:spcBef>
                <a:spcPts val="1600"/>
              </a:spcBef>
              <a:spcAft>
                <a:spcPts val="0"/>
              </a:spcAft>
              <a:buNone/>
              <a:defRPr sz="1800">
                <a:solidFill>
                  <a:schemeClr val="accent1"/>
                </a:solidFill>
              </a:defRPr>
            </a:lvl5pPr>
            <a:lvl6pPr lvl="5" rtl="0" algn="ctr">
              <a:spcBef>
                <a:spcPts val="1600"/>
              </a:spcBef>
              <a:spcAft>
                <a:spcPts val="0"/>
              </a:spcAft>
              <a:buNone/>
              <a:defRPr sz="1800">
                <a:solidFill>
                  <a:schemeClr val="accent1"/>
                </a:solidFill>
              </a:defRPr>
            </a:lvl6pPr>
            <a:lvl7pPr lvl="6" rtl="0" algn="ctr">
              <a:spcBef>
                <a:spcPts val="1600"/>
              </a:spcBef>
              <a:spcAft>
                <a:spcPts val="0"/>
              </a:spcAft>
              <a:buNone/>
              <a:defRPr sz="1800">
                <a:solidFill>
                  <a:schemeClr val="accent1"/>
                </a:solidFill>
              </a:defRPr>
            </a:lvl7pPr>
            <a:lvl8pPr lvl="7" rtl="0" algn="ctr">
              <a:spcBef>
                <a:spcPts val="1600"/>
              </a:spcBef>
              <a:spcAft>
                <a:spcPts val="0"/>
              </a:spcAft>
              <a:buNone/>
              <a:defRPr sz="1800">
                <a:solidFill>
                  <a:schemeClr val="accent1"/>
                </a:solidFill>
              </a:defRPr>
            </a:lvl8pPr>
            <a:lvl9pPr lvl="8" rtl="0" algn="ctr">
              <a:spcBef>
                <a:spcPts val="1600"/>
              </a:spcBef>
              <a:spcAft>
                <a:spcPts val="1600"/>
              </a:spcAft>
              <a:buNone/>
              <a:defRPr sz="1800">
                <a:solidFill>
                  <a:schemeClr val="accent1"/>
                </a:solidFill>
              </a:defRPr>
            </a:lvl9pPr>
          </a:lstStyle>
          <a:p/>
        </p:txBody>
      </p:sp>
      <p:sp>
        <p:nvSpPr>
          <p:cNvPr id="20" name="Google Shape;20;p5"/>
          <p:cNvSpPr txBox="1"/>
          <p:nvPr>
            <p:ph idx="2" type="subTitle"/>
          </p:nvPr>
        </p:nvSpPr>
        <p:spPr>
          <a:xfrm>
            <a:off x="1974381" y="3182126"/>
            <a:ext cx="2348400" cy="1007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
        <p:nvSpPr>
          <p:cNvPr id="21" name="Google Shape;21;p5"/>
          <p:cNvSpPr txBox="1"/>
          <p:nvPr>
            <p:ph idx="3" type="subTitle"/>
          </p:nvPr>
        </p:nvSpPr>
        <p:spPr>
          <a:xfrm>
            <a:off x="4823619" y="2828175"/>
            <a:ext cx="23460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800">
                <a:solidFill>
                  <a:schemeClr val="accent1"/>
                </a:solidFill>
              </a:defRPr>
            </a:lvl1pPr>
            <a:lvl2pPr lvl="1" rtl="0" algn="ctr">
              <a:spcBef>
                <a:spcPts val="1600"/>
              </a:spcBef>
              <a:spcAft>
                <a:spcPts val="0"/>
              </a:spcAft>
              <a:buNone/>
              <a:defRPr sz="1800">
                <a:solidFill>
                  <a:schemeClr val="accent1"/>
                </a:solidFill>
              </a:defRPr>
            </a:lvl2pPr>
            <a:lvl3pPr lvl="2" rtl="0" algn="ctr">
              <a:spcBef>
                <a:spcPts val="1600"/>
              </a:spcBef>
              <a:spcAft>
                <a:spcPts val="0"/>
              </a:spcAft>
              <a:buNone/>
              <a:defRPr sz="1800">
                <a:solidFill>
                  <a:schemeClr val="accent1"/>
                </a:solidFill>
              </a:defRPr>
            </a:lvl3pPr>
            <a:lvl4pPr lvl="3" rtl="0" algn="ctr">
              <a:spcBef>
                <a:spcPts val="1600"/>
              </a:spcBef>
              <a:spcAft>
                <a:spcPts val="0"/>
              </a:spcAft>
              <a:buNone/>
              <a:defRPr sz="1800">
                <a:solidFill>
                  <a:schemeClr val="accent1"/>
                </a:solidFill>
              </a:defRPr>
            </a:lvl4pPr>
            <a:lvl5pPr lvl="4" rtl="0" algn="ctr">
              <a:spcBef>
                <a:spcPts val="1600"/>
              </a:spcBef>
              <a:spcAft>
                <a:spcPts val="0"/>
              </a:spcAft>
              <a:buNone/>
              <a:defRPr sz="1800">
                <a:solidFill>
                  <a:schemeClr val="accent1"/>
                </a:solidFill>
              </a:defRPr>
            </a:lvl5pPr>
            <a:lvl6pPr lvl="5" rtl="0" algn="ctr">
              <a:spcBef>
                <a:spcPts val="1600"/>
              </a:spcBef>
              <a:spcAft>
                <a:spcPts val="0"/>
              </a:spcAft>
              <a:buNone/>
              <a:defRPr sz="1800">
                <a:solidFill>
                  <a:schemeClr val="accent1"/>
                </a:solidFill>
              </a:defRPr>
            </a:lvl6pPr>
            <a:lvl7pPr lvl="6" rtl="0" algn="ctr">
              <a:spcBef>
                <a:spcPts val="1600"/>
              </a:spcBef>
              <a:spcAft>
                <a:spcPts val="0"/>
              </a:spcAft>
              <a:buNone/>
              <a:defRPr sz="1800">
                <a:solidFill>
                  <a:schemeClr val="accent1"/>
                </a:solidFill>
              </a:defRPr>
            </a:lvl7pPr>
            <a:lvl8pPr lvl="7" rtl="0" algn="ctr">
              <a:spcBef>
                <a:spcPts val="1600"/>
              </a:spcBef>
              <a:spcAft>
                <a:spcPts val="0"/>
              </a:spcAft>
              <a:buNone/>
              <a:defRPr sz="1800">
                <a:solidFill>
                  <a:schemeClr val="accent1"/>
                </a:solidFill>
              </a:defRPr>
            </a:lvl8pPr>
            <a:lvl9pPr lvl="8" rtl="0" algn="ctr">
              <a:spcBef>
                <a:spcPts val="1600"/>
              </a:spcBef>
              <a:spcAft>
                <a:spcPts val="1600"/>
              </a:spcAft>
              <a:buNone/>
              <a:defRPr sz="1800">
                <a:solidFill>
                  <a:schemeClr val="accent1"/>
                </a:solidFill>
              </a:defRPr>
            </a:lvl9pPr>
          </a:lstStyle>
          <a:p/>
        </p:txBody>
      </p:sp>
      <p:sp>
        <p:nvSpPr>
          <p:cNvPr id="22" name="Google Shape;22;p5"/>
          <p:cNvSpPr txBox="1"/>
          <p:nvPr>
            <p:ph idx="4" type="subTitle"/>
          </p:nvPr>
        </p:nvSpPr>
        <p:spPr>
          <a:xfrm>
            <a:off x="4823619" y="3182126"/>
            <a:ext cx="2346000" cy="1007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6"/>
          <p:cNvSpPr txBox="1"/>
          <p:nvPr>
            <p:ph type="title"/>
          </p:nvPr>
        </p:nvSpPr>
        <p:spPr>
          <a:xfrm>
            <a:off x="726225" y="438312"/>
            <a:ext cx="23451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7"/>
          <p:cNvSpPr txBox="1"/>
          <p:nvPr>
            <p:ph type="title"/>
          </p:nvPr>
        </p:nvSpPr>
        <p:spPr>
          <a:xfrm>
            <a:off x="726225" y="438312"/>
            <a:ext cx="2410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7"/>
          <p:cNvSpPr txBox="1"/>
          <p:nvPr>
            <p:ph idx="1" type="subTitle"/>
          </p:nvPr>
        </p:nvSpPr>
        <p:spPr>
          <a:xfrm>
            <a:off x="816731" y="2089950"/>
            <a:ext cx="2808900" cy="14694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8"/>
          <p:cNvSpPr txBox="1"/>
          <p:nvPr>
            <p:ph type="title"/>
          </p:nvPr>
        </p:nvSpPr>
        <p:spPr>
          <a:xfrm>
            <a:off x="1806600" y="1467250"/>
            <a:ext cx="5530800" cy="18027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11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sp>
        <p:nvSpPr>
          <p:cNvPr id="30" name="Google Shape;30;p8"/>
          <p:cNvSpPr txBox="1"/>
          <p:nvPr>
            <p:ph idx="1" type="subTitle"/>
          </p:nvPr>
        </p:nvSpPr>
        <p:spPr>
          <a:xfrm>
            <a:off x="2294125" y="3008875"/>
            <a:ext cx="4555800" cy="742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1600"/>
              </a:spcBef>
              <a:spcAft>
                <a:spcPts val="0"/>
              </a:spcAft>
              <a:buNone/>
              <a:defRPr/>
            </a:lvl2pPr>
            <a:lvl3pPr lvl="2" rtl="0" algn="ctr">
              <a:spcBef>
                <a:spcPts val="1600"/>
              </a:spcBef>
              <a:spcAft>
                <a:spcPts val="0"/>
              </a:spcAft>
              <a:buNone/>
              <a:defRPr/>
            </a:lvl3pPr>
            <a:lvl4pPr lvl="3" rtl="0" algn="ctr">
              <a:spcBef>
                <a:spcPts val="1600"/>
              </a:spcBef>
              <a:spcAft>
                <a:spcPts val="0"/>
              </a:spcAft>
              <a:buNone/>
              <a:defRPr/>
            </a:lvl4pPr>
            <a:lvl5pPr lvl="4" rtl="0" algn="ctr">
              <a:spcBef>
                <a:spcPts val="1600"/>
              </a:spcBef>
              <a:spcAft>
                <a:spcPts val="0"/>
              </a:spcAft>
              <a:buNone/>
              <a:defRPr/>
            </a:lvl5pPr>
            <a:lvl6pPr lvl="5" rtl="0" algn="ctr">
              <a:spcBef>
                <a:spcPts val="1600"/>
              </a:spcBef>
              <a:spcAft>
                <a:spcPts val="0"/>
              </a:spcAft>
              <a:buNone/>
              <a:defRPr/>
            </a:lvl6pPr>
            <a:lvl7pPr lvl="6" rtl="0" algn="ctr">
              <a:spcBef>
                <a:spcPts val="1600"/>
              </a:spcBef>
              <a:spcAft>
                <a:spcPts val="0"/>
              </a:spcAft>
              <a:buNone/>
              <a:defRPr/>
            </a:lvl7pPr>
            <a:lvl8pPr lvl="7" rtl="0" algn="ctr">
              <a:spcBef>
                <a:spcPts val="1600"/>
              </a:spcBef>
              <a:spcAft>
                <a:spcPts val="0"/>
              </a:spcAft>
              <a:buNone/>
              <a:defRPr/>
            </a:lvl8pPr>
            <a:lvl9pPr lvl="8" rtl="0" algn="ctr">
              <a:spcBef>
                <a:spcPts val="1600"/>
              </a:spcBef>
              <a:spcAft>
                <a:spcPts val="1600"/>
              </a:spcAft>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9"/>
          <p:cNvSpPr txBox="1"/>
          <p:nvPr>
            <p:ph type="title"/>
          </p:nvPr>
        </p:nvSpPr>
        <p:spPr>
          <a:xfrm>
            <a:off x="726225" y="438312"/>
            <a:ext cx="7732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 name="Google Shape;33;p9"/>
          <p:cNvSpPr txBox="1"/>
          <p:nvPr>
            <p:ph idx="1" type="subTitle"/>
          </p:nvPr>
        </p:nvSpPr>
        <p:spPr>
          <a:xfrm>
            <a:off x="4231725" y="2018350"/>
            <a:ext cx="3837000" cy="16635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10"/>
          <p:cNvSpPr txBox="1"/>
          <p:nvPr>
            <p:ph type="title"/>
          </p:nvPr>
        </p:nvSpPr>
        <p:spPr>
          <a:xfrm>
            <a:off x="1635750" y="3139363"/>
            <a:ext cx="5872500" cy="502800"/>
          </a:xfrm>
          <a:prstGeom prst="rect">
            <a:avLst/>
          </a:prstGeom>
        </p:spPr>
        <p:txBody>
          <a:bodyPr anchorCtr="0" anchor="t" bIns="91425" lIns="91425" spcFirstLastPara="1" rIns="91425" wrap="square" tIns="91425">
            <a:noAutofit/>
          </a:bodyPr>
          <a:lstStyle>
            <a:lvl1pPr lvl="0" algn="ctr">
              <a:spcBef>
                <a:spcPts val="0"/>
              </a:spcBef>
              <a:spcAft>
                <a:spcPts val="0"/>
              </a:spcAft>
              <a:buSzPts val="1800"/>
              <a:buNone/>
              <a:defRPr b="1" sz="1800">
                <a:latin typeface="Quicksand"/>
                <a:ea typeface="Quicksand"/>
                <a:cs typeface="Quicksand"/>
                <a:sym typeface="Quicksand"/>
              </a:defRPr>
            </a:lvl1pPr>
            <a:lvl2pPr lvl="1" algn="ctr">
              <a:spcBef>
                <a:spcPts val="0"/>
              </a:spcBef>
              <a:spcAft>
                <a:spcPts val="0"/>
              </a:spcAft>
              <a:buSzPts val="1800"/>
              <a:buNone/>
              <a:defRPr b="1" sz="1800">
                <a:latin typeface="Quicksand"/>
                <a:ea typeface="Quicksand"/>
                <a:cs typeface="Quicksand"/>
                <a:sym typeface="Quicksand"/>
              </a:defRPr>
            </a:lvl2pPr>
            <a:lvl3pPr lvl="2" algn="ctr">
              <a:spcBef>
                <a:spcPts val="0"/>
              </a:spcBef>
              <a:spcAft>
                <a:spcPts val="0"/>
              </a:spcAft>
              <a:buSzPts val="1800"/>
              <a:buNone/>
              <a:defRPr b="1" sz="1800">
                <a:latin typeface="Quicksand"/>
                <a:ea typeface="Quicksand"/>
                <a:cs typeface="Quicksand"/>
                <a:sym typeface="Quicksand"/>
              </a:defRPr>
            </a:lvl3pPr>
            <a:lvl4pPr lvl="3" algn="ctr">
              <a:spcBef>
                <a:spcPts val="0"/>
              </a:spcBef>
              <a:spcAft>
                <a:spcPts val="0"/>
              </a:spcAft>
              <a:buSzPts val="1800"/>
              <a:buNone/>
              <a:defRPr b="1" sz="1800">
                <a:latin typeface="Quicksand"/>
                <a:ea typeface="Quicksand"/>
                <a:cs typeface="Quicksand"/>
                <a:sym typeface="Quicksand"/>
              </a:defRPr>
            </a:lvl4pPr>
            <a:lvl5pPr lvl="4" algn="ctr">
              <a:spcBef>
                <a:spcPts val="0"/>
              </a:spcBef>
              <a:spcAft>
                <a:spcPts val="0"/>
              </a:spcAft>
              <a:buSzPts val="1800"/>
              <a:buNone/>
              <a:defRPr b="1" sz="1800">
                <a:latin typeface="Quicksand"/>
                <a:ea typeface="Quicksand"/>
                <a:cs typeface="Quicksand"/>
                <a:sym typeface="Quicksand"/>
              </a:defRPr>
            </a:lvl5pPr>
            <a:lvl6pPr lvl="5" algn="ctr">
              <a:spcBef>
                <a:spcPts val="0"/>
              </a:spcBef>
              <a:spcAft>
                <a:spcPts val="0"/>
              </a:spcAft>
              <a:buSzPts val="1800"/>
              <a:buNone/>
              <a:defRPr b="1" sz="1800">
                <a:latin typeface="Quicksand"/>
                <a:ea typeface="Quicksand"/>
                <a:cs typeface="Quicksand"/>
                <a:sym typeface="Quicksand"/>
              </a:defRPr>
            </a:lvl6pPr>
            <a:lvl7pPr lvl="6" algn="ctr">
              <a:spcBef>
                <a:spcPts val="0"/>
              </a:spcBef>
              <a:spcAft>
                <a:spcPts val="0"/>
              </a:spcAft>
              <a:buSzPts val="1800"/>
              <a:buNone/>
              <a:defRPr b="1" sz="1800">
                <a:latin typeface="Quicksand"/>
                <a:ea typeface="Quicksand"/>
                <a:cs typeface="Quicksand"/>
                <a:sym typeface="Quicksand"/>
              </a:defRPr>
            </a:lvl7pPr>
            <a:lvl8pPr lvl="7" algn="ctr">
              <a:spcBef>
                <a:spcPts val="0"/>
              </a:spcBef>
              <a:spcAft>
                <a:spcPts val="0"/>
              </a:spcAft>
              <a:buSzPts val="1800"/>
              <a:buNone/>
              <a:defRPr b="1" sz="1800">
                <a:latin typeface="Quicksand"/>
                <a:ea typeface="Quicksand"/>
                <a:cs typeface="Quicksand"/>
                <a:sym typeface="Quicksand"/>
              </a:defRPr>
            </a:lvl8pPr>
            <a:lvl9pPr lvl="8" algn="ctr">
              <a:spcBef>
                <a:spcPts val="0"/>
              </a:spcBef>
              <a:spcAft>
                <a:spcPts val="0"/>
              </a:spcAft>
              <a:buSzPts val="1800"/>
              <a:buNone/>
              <a:defRPr b="1" sz="1800">
                <a:latin typeface="Quicksand"/>
                <a:ea typeface="Quicksand"/>
                <a:cs typeface="Quicksand"/>
                <a:sym typeface="Quicksand"/>
              </a:defRPr>
            </a:lvl9pPr>
          </a:lstStyle>
          <a:p/>
        </p:txBody>
      </p:sp>
      <p:sp>
        <p:nvSpPr>
          <p:cNvPr id="36" name="Google Shape;36;p10"/>
          <p:cNvSpPr txBox="1"/>
          <p:nvPr>
            <p:ph idx="1" type="subTitle"/>
          </p:nvPr>
        </p:nvSpPr>
        <p:spPr>
          <a:xfrm>
            <a:off x="2003675" y="1501338"/>
            <a:ext cx="5136600" cy="1786800"/>
          </a:xfrm>
          <a:prstGeom prst="rect">
            <a:avLst/>
          </a:prstGeom>
        </p:spPr>
        <p:txBody>
          <a:bodyPr anchorCtr="0" anchor="t" bIns="91425" lIns="91425" spcFirstLastPara="1" rIns="91425" wrap="square" tIns="91425">
            <a:noAutofit/>
          </a:bodyPr>
          <a:lstStyle>
            <a:lvl1pPr lvl="0" algn="ctr">
              <a:spcBef>
                <a:spcPts val="0"/>
              </a:spcBef>
              <a:spcAft>
                <a:spcPts val="0"/>
              </a:spcAft>
              <a:buSzPts val="1600"/>
              <a:buNone/>
              <a:defRPr sz="2400"/>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6225" y="438312"/>
            <a:ext cx="77322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1pPr>
            <a:lvl2pPr lvl="1">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2pPr>
            <a:lvl3pPr lvl="2">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3pPr>
            <a:lvl4pPr lvl="3">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4pPr>
            <a:lvl5pPr lvl="4">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5pPr>
            <a:lvl6pPr lvl="5">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6pPr>
            <a:lvl7pPr lvl="6">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7pPr>
            <a:lvl8pPr lvl="7">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8pPr>
            <a:lvl9pPr lvl="8">
              <a:spcBef>
                <a:spcPts val="0"/>
              </a:spcBef>
              <a:spcAft>
                <a:spcPts val="0"/>
              </a:spcAft>
              <a:buClr>
                <a:schemeClr val="lt2"/>
              </a:buClr>
              <a:buSzPts val="2800"/>
              <a:buFont typeface="Pacifico"/>
              <a:buNone/>
              <a:defRPr sz="2800">
                <a:solidFill>
                  <a:schemeClr val="lt2"/>
                </a:solidFill>
                <a:latin typeface="Pacifico"/>
                <a:ea typeface="Pacifico"/>
                <a:cs typeface="Pacifico"/>
                <a:sym typeface="Pacific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30200" lvl="0" marL="457200">
              <a:lnSpc>
                <a:spcPct val="100000"/>
              </a:lnSpc>
              <a:spcBef>
                <a:spcPts val="0"/>
              </a:spcBef>
              <a:spcAft>
                <a:spcPts val="0"/>
              </a:spcAft>
              <a:buClr>
                <a:srgbClr val="434343"/>
              </a:buClr>
              <a:buSzPts val="1600"/>
              <a:buFont typeface="Quicksand Medium"/>
              <a:buChar char="●"/>
              <a:defRPr sz="1600">
                <a:solidFill>
                  <a:srgbClr val="434343"/>
                </a:solidFill>
                <a:latin typeface="Quicksand Medium"/>
                <a:ea typeface="Quicksand Medium"/>
                <a:cs typeface="Quicksand Medium"/>
                <a:sym typeface="Quicksand Medium"/>
              </a:defRPr>
            </a:lvl1pPr>
            <a:lvl2pPr indent="-330200" lvl="1" marL="914400">
              <a:lnSpc>
                <a:spcPct val="100000"/>
              </a:lnSpc>
              <a:spcBef>
                <a:spcPts val="1600"/>
              </a:spcBef>
              <a:spcAft>
                <a:spcPts val="0"/>
              </a:spcAft>
              <a:buClr>
                <a:srgbClr val="434343"/>
              </a:buClr>
              <a:buSzPts val="1600"/>
              <a:buFont typeface="Quicksand Medium"/>
              <a:buChar char="○"/>
              <a:defRPr sz="1600">
                <a:solidFill>
                  <a:srgbClr val="434343"/>
                </a:solidFill>
                <a:latin typeface="Quicksand Medium"/>
                <a:ea typeface="Quicksand Medium"/>
                <a:cs typeface="Quicksand Medium"/>
                <a:sym typeface="Quicksand Medium"/>
              </a:defRPr>
            </a:lvl2pPr>
            <a:lvl3pPr indent="-330200" lvl="2" marL="1371600">
              <a:lnSpc>
                <a:spcPct val="100000"/>
              </a:lnSpc>
              <a:spcBef>
                <a:spcPts val="1600"/>
              </a:spcBef>
              <a:spcAft>
                <a:spcPts val="0"/>
              </a:spcAft>
              <a:buClr>
                <a:srgbClr val="434343"/>
              </a:buClr>
              <a:buSzPts val="1600"/>
              <a:buFont typeface="Quicksand Medium"/>
              <a:buChar char="■"/>
              <a:defRPr sz="1600">
                <a:solidFill>
                  <a:srgbClr val="434343"/>
                </a:solidFill>
                <a:latin typeface="Quicksand Medium"/>
                <a:ea typeface="Quicksand Medium"/>
                <a:cs typeface="Quicksand Medium"/>
                <a:sym typeface="Quicksand Medium"/>
              </a:defRPr>
            </a:lvl3pPr>
            <a:lvl4pPr indent="-330200" lvl="3" marL="1828800">
              <a:lnSpc>
                <a:spcPct val="100000"/>
              </a:lnSpc>
              <a:spcBef>
                <a:spcPts val="1600"/>
              </a:spcBef>
              <a:spcAft>
                <a:spcPts val="0"/>
              </a:spcAft>
              <a:buClr>
                <a:srgbClr val="434343"/>
              </a:buClr>
              <a:buSzPts val="1600"/>
              <a:buFont typeface="Quicksand Medium"/>
              <a:buChar char="●"/>
              <a:defRPr sz="1600">
                <a:solidFill>
                  <a:srgbClr val="434343"/>
                </a:solidFill>
                <a:latin typeface="Quicksand Medium"/>
                <a:ea typeface="Quicksand Medium"/>
                <a:cs typeface="Quicksand Medium"/>
                <a:sym typeface="Quicksand Medium"/>
              </a:defRPr>
            </a:lvl4pPr>
            <a:lvl5pPr indent="-330200" lvl="4" marL="2286000">
              <a:lnSpc>
                <a:spcPct val="100000"/>
              </a:lnSpc>
              <a:spcBef>
                <a:spcPts val="1600"/>
              </a:spcBef>
              <a:spcAft>
                <a:spcPts val="0"/>
              </a:spcAft>
              <a:buClr>
                <a:srgbClr val="434343"/>
              </a:buClr>
              <a:buSzPts val="1600"/>
              <a:buFont typeface="Quicksand Medium"/>
              <a:buChar char="○"/>
              <a:defRPr sz="1600">
                <a:solidFill>
                  <a:srgbClr val="434343"/>
                </a:solidFill>
                <a:latin typeface="Quicksand Medium"/>
                <a:ea typeface="Quicksand Medium"/>
                <a:cs typeface="Quicksand Medium"/>
                <a:sym typeface="Quicksand Medium"/>
              </a:defRPr>
            </a:lvl5pPr>
            <a:lvl6pPr indent="-330200" lvl="5" marL="2743200">
              <a:lnSpc>
                <a:spcPct val="100000"/>
              </a:lnSpc>
              <a:spcBef>
                <a:spcPts val="1600"/>
              </a:spcBef>
              <a:spcAft>
                <a:spcPts val="0"/>
              </a:spcAft>
              <a:buClr>
                <a:srgbClr val="434343"/>
              </a:buClr>
              <a:buSzPts val="1600"/>
              <a:buFont typeface="Quicksand Medium"/>
              <a:buChar char="■"/>
              <a:defRPr sz="1600">
                <a:solidFill>
                  <a:srgbClr val="434343"/>
                </a:solidFill>
                <a:latin typeface="Quicksand Medium"/>
                <a:ea typeface="Quicksand Medium"/>
                <a:cs typeface="Quicksand Medium"/>
                <a:sym typeface="Quicksand Medium"/>
              </a:defRPr>
            </a:lvl6pPr>
            <a:lvl7pPr indent="-330200" lvl="6" marL="3200400">
              <a:lnSpc>
                <a:spcPct val="100000"/>
              </a:lnSpc>
              <a:spcBef>
                <a:spcPts val="1600"/>
              </a:spcBef>
              <a:spcAft>
                <a:spcPts val="0"/>
              </a:spcAft>
              <a:buClr>
                <a:srgbClr val="434343"/>
              </a:buClr>
              <a:buSzPts val="1600"/>
              <a:buFont typeface="Quicksand Medium"/>
              <a:buChar char="●"/>
              <a:defRPr sz="1600">
                <a:solidFill>
                  <a:srgbClr val="434343"/>
                </a:solidFill>
                <a:latin typeface="Quicksand Medium"/>
                <a:ea typeface="Quicksand Medium"/>
                <a:cs typeface="Quicksand Medium"/>
                <a:sym typeface="Quicksand Medium"/>
              </a:defRPr>
            </a:lvl7pPr>
            <a:lvl8pPr indent="-330200" lvl="7" marL="3657600">
              <a:lnSpc>
                <a:spcPct val="100000"/>
              </a:lnSpc>
              <a:spcBef>
                <a:spcPts val="1600"/>
              </a:spcBef>
              <a:spcAft>
                <a:spcPts val="0"/>
              </a:spcAft>
              <a:buClr>
                <a:srgbClr val="434343"/>
              </a:buClr>
              <a:buSzPts val="1600"/>
              <a:buFont typeface="Quicksand Medium"/>
              <a:buChar char="○"/>
              <a:defRPr sz="1600">
                <a:solidFill>
                  <a:srgbClr val="434343"/>
                </a:solidFill>
                <a:latin typeface="Quicksand Medium"/>
                <a:ea typeface="Quicksand Medium"/>
                <a:cs typeface="Quicksand Medium"/>
                <a:sym typeface="Quicksand Medium"/>
              </a:defRPr>
            </a:lvl8pPr>
            <a:lvl9pPr indent="-330200" lvl="8" marL="4114800">
              <a:lnSpc>
                <a:spcPct val="100000"/>
              </a:lnSpc>
              <a:spcBef>
                <a:spcPts val="1600"/>
              </a:spcBef>
              <a:spcAft>
                <a:spcPts val="1600"/>
              </a:spcAft>
              <a:buClr>
                <a:srgbClr val="434343"/>
              </a:buClr>
              <a:buSzPts val="1600"/>
              <a:buFont typeface="Quicksand Medium"/>
              <a:buChar char="■"/>
              <a:defRPr sz="1600">
                <a:solidFill>
                  <a:srgbClr val="434343"/>
                </a:solidFill>
                <a:latin typeface="Quicksand Medium"/>
                <a:ea typeface="Quicksand Medium"/>
                <a:cs typeface="Quicksand Medium"/>
                <a:sym typeface="Quicksand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4.jpg"/><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39.jpg"/><Relationship Id="rId7" Type="http://schemas.openxmlformats.org/officeDocument/2006/relationships/image" Target="../media/image4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6.jpg"/><Relationship Id="rId4" Type="http://schemas.openxmlformats.org/officeDocument/2006/relationships/image" Target="../media/image35.jpg"/><Relationship Id="rId5" Type="http://schemas.openxmlformats.org/officeDocument/2006/relationships/image" Target="../media/image40.jpg"/><Relationship Id="rId6" Type="http://schemas.openxmlformats.org/officeDocument/2006/relationships/image" Target="../media/image43.jpg"/><Relationship Id="rId7" Type="http://schemas.openxmlformats.org/officeDocument/2006/relationships/image" Target="../media/image4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48.png"/><Relationship Id="rId4" Type="http://schemas.openxmlformats.org/officeDocument/2006/relationships/image" Target="../media/image41.png"/><Relationship Id="rId5" Type="http://schemas.openxmlformats.org/officeDocument/2006/relationships/image" Target="../media/image54.png"/><Relationship Id="rId6" Type="http://schemas.openxmlformats.org/officeDocument/2006/relationships/image" Target="../media/image47.png"/><Relationship Id="rId7" Type="http://schemas.openxmlformats.org/officeDocument/2006/relationships/image" Target="../media/image5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www.youtube.com/watch?v=zGnULTNJvks" TargetMode="External"/><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www.youtube.com/watch?v=6a-TfuWyYn8" TargetMode="External"/><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3.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 Id="rId3" Type="http://schemas.openxmlformats.org/officeDocument/2006/relationships/image" Target="../media/image27.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 name="Shape 133"/>
        <p:cNvGrpSpPr/>
        <p:nvPr/>
      </p:nvGrpSpPr>
      <p:grpSpPr>
        <a:xfrm>
          <a:off x="0" y="0"/>
          <a:ext cx="0" cy="0"/>
          <a:chOff x="0" y="0"/>
          <a:chExt cx="0" cy="0"/>
        </a:xfrm>
      </p:grpSpPr>
      <p:sp>
        <p:nvSpPr>
          <p:cNvPr id="134" name="Google Shape;134;p31"/>
          <p:cNvSpPr txBox="1"/>
          <p:nvPr>
            <p:ph type="ctrTitle"/>
          </p:nvPr>
        </p:nvSpPr>
        <p:spPr>
          <a:xfrm>
            <a:off x="0" y="2403750"/>
            <a:ext cx="9144000" cy="145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dk2"/>
                </a:solidFill>
              </a:rPr>
              <a:t>Trans Survivors of Sexual Violence</a:t>
            </a:r>
            <a:endParaRPr>
              <a:solidFill>
                <a:schemeClr val="dk2"/>
              </a:solidFill>
            </a:endParaRPr>
          </a:p>
        </p:txBody>
      </p:sp>
      <p:sp>
        <p:nvSpPr>
          <p:cNvPr id="135" name="Google Shape;135;p31"/>
          <p:cNvSpPr txBox="1"/>
          <p:nvPr>
            <p:ph idx="1" type="subTitle"/>
          </p:nvPr>
        </p:nvSpPr>
        <p:spPr>
          <a:xfrm>
            <a:off x="-1529250" y="4260750"/>
            <a:ext cx="8298600" cy="1188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000">
                <a:latin typeface="Century Gothic"/>
                <a:ea typeface="Century Gothic"/>
                <a:cs typeface="Century Gothic"/>
                <a:sym typeface="Century Gothic"/>
              </a:rPr>
              <a:t>Jess Rubinsky, MSW</a:t>
            </a:r>
            <a:endParaRPr sz="3000">
              <a:latin typeface="Century Gothic"/>
              <a:ea typeface="Century Gothic"/>
              <a:cs typeface="Century Gothic"/>
              <a:sym typeface="Century Gothic"/>
            </a:endParaRPr>
          </a:p>
          <a:p>
            <a:pPr indent="0" lvl="0" marL="0" rtl="0" algn="ctr">
              <a:spcBef>
                <a:spcPts val="0"/>
              </a:spcBef>
              <a:spcAft>
                <a:spcPts val="0"/>
              </a:spcAft>
              <a:buNone/>
            </a:pPr>
            <a:r>
              <a:t/>
            </a:r>
            <a:endParaRPr b="1" sz="3000">
              <a:latin typeface="Pacifico"/>
              <a:ea typeface="Pacifico"/>
              <a:cs typeface="Pacifico"/>
              <a:sym typeface="Pacifico"/>
            </a:endParaRPr>
          </a:p>
        </p:txBody>
      </p:sp>
      <p:sp>
        <p:nvSpPr>
          <p:cNvPr id="136" name="Google Shape;136;p31"/>
          <p:cNvSpPr txBox="1"/>
          <p:nvPr>
            <p:ph idx="1" type="subTitle"/>
          </p:nvPr>
        </p:nvSpPr>
        <p:spPr>
          <a:xfrm>
            <a:off x="3110350" y="3858450"/>
            <a:ext cx="8298600" cy="1188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Pacifico"/>
                <a:ea typeface="Pacifico"/>
                <a:cs typeface="Pacifico"/>
                <a:sym typeface="Pacifico"/>
              </a:rPr>
              <a:t>They/Them/Theirs</a:t>
            </a:r>
            <a:endParaRPr sz="3000">
              <a:latin typeface="Pacifico"/>
              <a:ea typeface="Pacifico"/>
              <a:cs typeface="Pacifico"/>
              <a:sym typeface="Pacific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40"/>
          <p:cNvSpPr txBox="1"/>
          <p:nvPr/>
        </p:nvSpPr>
        <p:spPr>
          <a:xfrm>
            <a:off x="559058" y="538739"/>
            <a:ext cx="7053600" cy="105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233A44"/>
              </a:buClr>
              <a:buSzPts val="3200"/>
              <a:buFont typeface="Corbel"/>
              <a:buNone/>
            </a:pPr>
            <a:r>
              <a:rPr i="0" lang="en" sz="4500" u="none" cap="none" strike="noStrike">
                <a:solidFill>
                  <a:srgbClr val="233A44"/>
                </a:solidFill>
                <a:latin typeface="Pacifico"/>
                <a:ea typeface="Pacifico"/>
                <a:cs typeface="Pacifico"/>
                <a:sym typeface="Pacifico"/>
              </a:rPr>
              <a:t>Transgender 101</a:t>
            </a:r>
            <a:endParaRPr sz="4500">
              <a:latin typeface="Pacifico"/>
              <a:ea typeface="Pacifico"/>
              <a:cs typeface="Pacifico"/>
              <a:sym typeface="Pacifico"/>
            </a:endParaRPr>
          </a:p>
        </p:txBody>
      </p:sp>
      <p:sp>
        <p:nvSpPr>
          <p:cNvPr id="206" name="Google Shape;206;p40"/>
          <p:cNvSpPr txBox="1"/>
          <p:nvPr/>
        </p:nvSpPr>
        <p:spPr>
          <a:xfrm>
            <a:off x="804285" y="1356128"/>
            <a:ext cx="5297100" cy="3146700"/>
          </a:xfrm>
          <a:prstGeom prst="rect">
            <a:avLst/>
          </a:prstGeom>
          <a:noFill/>
          <a:ln>
            <a:noFill/>
          </a:ln>
        </p:spPr>
        <p:txBody>
          <a:bodyPr anchorCtr="0" anchor="t" bIns="34275" lIns="68575" spcFirstLastPara="1" rIns="68575" wrap="square" tIns="34275">
            <a:noAutofit/>
          </a:bodyPr>
          <a:lstStyle/>
          <a:p>
            <a:pPr indent="-317500" lvl="0" marL="254000" marR="0" rtl="0" algn="l">
              <a:spcBef>
                <a:spcPts val="0"/>
              </a:spcBef>
              <a:spcAft>
                <a:spcPts val="0"/>
              </a:spcAft>
              <a:buSzPts val="3000"/>
              <a:buFont typeface="Century Gothic"/>
              <a:buChar char="►"/>
            </a:pPr>
            <a:r>
              <a:rPr lang="en" sz="3000">
                <a:latin typeface="Century Gothic"/>
                <a:ea typeface="Century Gothic"/>
                <a:cs typeface="Century Gothic"/>
                <a:sym typeface="Century Gothic"/>
              </a:rPr>
              <a:t>Transgender Woman</a:t>
            </a:r>
            <a:endParaRPr sz="3000">
              <a:latin typeface="Century Gothic"/>
              <a:ea typeface="Century Gothic"/>
              <a:cs typeface="Century Gothic"/>
              <a:sym typeface="Century Gothic"/>
            </a:endParaRPr>
          </a:p>
          <a:p>
            <a:pPr indent="-355600" lvl="1" marL="685800" marR="0" rtl="0" algn="l">
              <a:spcBef>
                <a:spcPts val="0"/>
              </a:spcBef>
              <a:spcAft>
                <a:spcPts val="0"/>
              </a:spcAft>
              <a:buSzPts val="3000"/>
              <a:buFont typeface="Century Gothic"/>
              <a:buChar char="►"/>
            </a:pPr>
            <a:r>
              <a:rPr lang="en" sz="3000">
                <a:latin typeface="Century Gothic"/>
                <a:ea typeface="Century Gothic"/>
                <a:cs typeface="Century Gothic"/>
                <a:sym typeface="Century Gothic"/>
              </a:rPr>
              <a:t>Someone who was assigned male at birth and is a woman</a:t>
            </a:r>
            <a:endParaRPr sz="3000">
              <a:latin typeface="Century Gothic"/>
              <a:ea typeface="Century Gothic"/>
              <a:cs typeface="Century Gothic"/>
              <a:sym typeface="Century Gothic"/>
            </a:endParaRPr>
          </a:p>
        </p:txBody>
      </p:sp>
      <p:pic>
        <p:nvPicPr>
          <p:cNvPr descr="Laverne Cox: 25 Things You Don't Know About Me" id="207" name="Google Shape;207;p40"/>
          <p:cNvPicPr preferRelativeResize="0"/>
          <p:nvPr/>
        </p:nvPicPr>
        <p:blipFill rotWithShape="1">
          <a:blip r:embed="rId3">
            <a:alphaModFix/>
          </a:blip>
          <a:srcRect b="0" l="16130" r="-16130" t="0"/>
          <a:stretch/>
        </p:blipFill>
        <p:spPr>
          <a:xfrm>
            <a:off x="0" y="3377050"/>
            <a:ext cx="3408425" cy="1789426"/>
          </a:xfrm>
          <a:prstGeom prst="rect">
            <a:avLst/>
          </a:prstGeom>
          <a:noFill/>
          <a:ln>
            <a:noFill/>
          </a:ln>
        </p:spPr>
      </p:pic>
      <p:pic>
        <p:nvPicPr>
          <p:cNvPr descr="Transgender teen and 'I Am Jazz' star Jazz Jennings on sharing the ..." id="208" name="Google Shape;208;p40"/>
          <p:cNvPicPr preferRelativeResize="0"/>
          <p:nvPr/>
        </p:nvPicPr>
        <p:blipFill rotWithShape="1">
          <a:blip r:embed="rId4">
            <a:alphaModFix/>
          </a:blip>
          <a:srcRect b="0" l="8000" r="-7999" t="0"/>
          <a:stretch/>
        </p:blipFill>
        <p:spPr>
          <a:xfrm>
            <a:off x="2844925" y="3493597"/>
            <a:ext cx="2973974" cy="1672875"/>
          </a:xfrm>
          <a:prstGeom prst="rect">
            <a:avLst/>
          </a:prstGeom>
          <a:noFill/>
          <a:ln>
            <a:noFill/>
          </a:ln>
        </p:spPr>
      </p:pic>
      <p:pic>
        <p:nvPicPr>
          <p:cNvPr descr="Janet Mock On Transgender And Queer Stories In 'Pose': 'Welcome To ..." id="209" name="Google Shape;209;p40"/>
          <p:cNvPicPr preferRelativeResize="0"/>
          <p:nvPr/>
        </p:nvPicPr>
        <p:blipFill rotWithShape="1">
          <a:blip r:embed="rId5">
            <a:alphaModFix/>
          </a:blip>
          <a:srcRect b="0" l="0" r="27346" t="0"/>
          <a:stretch/>
        </p:blipFill>
        <p:spPr>
          <a:xfrm>
            <a:off x="5586850" y="3100225"/>
            <a:ext cx="2362200" cy="2159475"/>
          </a:xfrm>
          <a:prstGeom prst="rect">
            <a:avLst/>
          </a:prstGeom>
          <a:noFill/>
          <a:ln>
            <a:noFill/>
          </a:ln>
        </p:spPr>
      </p:pic>
      <p:pic>
        <p:nvPicPr>
          <p:cNvPr descr="Nikkie de Jager working on two series for YouTube channel - Teller ..." id="210" name="Google Shape;210;p40"/>
          <p:cNvPicPr preferRelativeResize="0"/>
          <p:nvPr/>
        </p:nvPicPr>
        <p:blipFill>
          <a:blip r:embed="rId6">
            <a:alphaModFix/>
          </a:blip>
          <a:stretch>
            <a:fillRect/>
          </a:stretch>
        </p:blipFill>
        <p:spPr>
          <a:xfrm>
            <a:off x="6673166" y="0"/>
            <a:ext cx="2470834" cy="1389851"/>
          </a:xfrm>
          <a:prstGeom prst="rect">
            <a:avLst/>
          </a:prstGeom>
          <a:noFill/>
          <a:ln>
            <a:noFill/>
          </a:ln>
        </p:spPr>
      </p:pic>
      <p:pic>
        <p:nvPicPr>
          <p:cNvPr descr="Who Plays Jules On 'Euphoria'? Hunter Schafer Is A Trans Activist ..." id="211" name="Google Shape;211;p40"/>
          <p:cNvPicPr preferRelativeResize="0"/>
          <p:nvPr/>
        </p:nvPicPr>
        <p:blipFill>
          <a:blip r:embed="rId7">
            <a:alphaModFix/>
          </a:blip>
          <a:stretch>
            <a:fillRect/>
          </a:stretch>
        </p:blipFill>
        <p:spPr>
          <a:xfrm>
            <a:off x="6471388" y="1454800"/>
            <a:ext cx="2672613" cy="1580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41"/>
          <p:cNvSpPr txBox="1"/>
          <p:nvPr/>
        </p:nvSpPr>
        <p:spPr>
          <a:xfrm>
            <a:off x="559058" y="538739"/>
            <a:ext cx="7053600" cy="105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233A44"/>
              </a:buClr>
              <a:buSzPts val="3200"/>
              <a:buFont typeface="Corbel"/>
              <a:buNone/>
            </a:pPr>
            <a:r>
              <a:rPr i="0" lang="en" sz="4500" u="none" cap="none" strike="noStrike">
                <a:solidFill>
                  <a:srgbClr val="233A44"/>
                </a:solidFill>
                <a:latin typeface="Pacifico"/>
                <a:ea typeface="Pacifico"/>
                <a:cs typeface="Pacifico"/>
                <a:sym typeface="Pacifico"/>
              </a:rPr>
              <a:t>Transgender 101</a:t>
            </a:r>
            <a:endParaRPr sz="4500">
              <a:latin typeface="Pacifico"/>
              <a:ea typeface="Pacifico"/>
              <a:cs typeface="Pacifico"/>
              <a:sym typeface="Pacifico"/>
            </a:endParaRPr>
          </a:p>
        </p:txBody>
      </p:sp>
      <p:sp>
        <p:nvSpPr>
          <p:cNvPr id="217" name="Google Shape;217;p41"/>
          <p:cNvSpPr txBox="1"/>
          <p:nvPr/>
        </p:nvSpPr>
        <p:spPr>
          <a:xfrm>
            <a:off x="310625" y="1434050"/>
            <a:ext cx="6573300" cy="3146700"/>
          </a:xfrm>
          <a:prstGeom prst="rect">
            <a:avLst/>
          </a:prstGeom>
          <a:noFill/>
          <a:ln>
            <a:noFill/>
          </a:ln>
        </p:spPr>
        <p:txBody>
          <a:bodyPr anchorCtr="0" anchor="t" bIns="34275" lIns="68575" spcFirstLastPara="1" rIns="68575" wrap="square" tIns="34275">
            <a:noAutofit/>
          </a:bodyPr>
          <a:lstStyle/>
          <a:p>
            <a:pPr indent="-317500" lvl="0" marL="254000" marR="0" rtl="0" algn="l">
              <a:spcBef>
                <a:spcPts val="0"/>
              </a:spcBef>
              <a:spcAft>
                <a:spcPts val="0"/>
              </a:spcAft>
              <a:buSzPts val="3000"/>
              <a:buFont typeface="Century Gothic"/>
              <a:buChar char="►"/>
            </a:pPr>
            <a:r>
              <a:rPr lang="en" sz="3000">
                <a:latin typeface="Century Gothic"/>
                <a:ea typeface="Century Gothic"/>
                <a:cs typeface="Century Gothic"/>
                <a:sym typeface="Century Gothic"/>
              </a:rPr>
              <a:t>Transgender Man</a:t>
            </a:r>
            <a:endParaRPr sz="3000">
              <a:latin typeface="Century Gothic"/>
              <a:ea typeface="Century Gothic"/>
              <a:cs typeface="Century Gothic"/>
              <a:sym typeface="Century Gothic"/>
            </a:endParaRPr>
          </a:p>
          <a:p>
            <a:pPr indent="-355600" lvl="1" marL="685800" marR="0" rtl="0" algn="l">
              <a:spcBef>
                <a:spcPts val="0"/>
              </a:spcBef>
              <a:spcAft>
                <a:spcPts val="0"/>
              </a:spcAft>
              <a:buSzPts val="3000"/>
              <a:buFont typeface="Century Gothic"/>
              <a:buChar char="►"/>
            </a:pPr>
            <a:r>
              <a:rPr lang="en" sz="3000">
                <a:latin typeface="Century Gothic"/>
                <a:ea typeface="Century Gothic"/>
                <a:cs typeface="Century Gothic"/>
                <a:sym typeface="Century Gothic"/>
              </a:rPr>
              <a:t>Someone who was assigned female at birth and is a man</a:t>
            </a:r>
            <a:endParaRPr sz="3000">
              <a:latin typeface="Century Gothic"/>
              <a:ea typeface="Century Gothic"/>
              <a:cs typeface="Century Gothic"/>
              <a:sym typeface="Century Gothic"/>
            </a:endParaRPr>
          </a:p>
        </p:txBody>
      </p:sp>
      <p:pic>
        <p:nvPicPr>
          <p:cNvPr descr="CAL STATE SAN BERNARDINO: Chaz Bono to speak – Press Enterprise" id="218" name="Google Shape;218;p41"/>
          <p:cNvPicPr preferRelativeResize="0"/>
          <p:nvPr/>
        </p:nvPicPr>
        <p:blipFill rotWithShape="1">
          <a:blip r:embed="rId3">
            <a:alphaModFix/>
          </a:blip>
          <a:srcRect b="0" l="28668" r="0" t="0"/>
          <a:stretch/>
        </p:blipFill>
        <p:spPr>
          <a:xfrm>
            <a:off x="6883913" y="233800"/>
            <a:ext cx="2260087" cy="2069129"/>
          </a:xfrm>
          <a:prstGeom prst="rect">
            <a:avLst/>
          </a:prstGeom>
          <a:noFill/>
          <a:ln>
            <a:noFill/>
          </a:ln>
        </p:spPr>
      </p:pic>
      <p:pic>
        <p:nvPicPr>
          <p:cNvPr descr="Queen Sugar' Actor Brian Michael Smith Comes Out As Transgender" id="219" name="Google Shape;219;p41"/>
          <p:cNvPicPr preferRelativeResize="0"/>
          <p:nvPr/>
        </p:nvPicPr>
        <p:blipFill rotWithShape="1">
          <a:blip r:embed="rId4">
            <a:alphaModFix/>
          </a:blip>
          <a:srcRect b="2999" l="28668" r="0" t="-3000"/>
          <a:stretch/>
        </p:blipFill>
        <p:spPr>
          <a:xfrm>
            <a:off x="6883913" y="3188054"/>
            <a:ext cx="2260087" cy="2005145"/>
          </a:xfrm>
          <a:prstGeom prst="rect">
            <a:avLst/>
          </a:prstGeom>
          <a:noFill/>
          <a:ln>
            <a:noFill/>
          </a:ln>
        </p:spPr>
      </p:pic>
      <p:pic>
        <p:nvPicPr>
          <p:cNvPr descr="Elliot Fletcher | Good Trouble Wiki | Fandom" id="220" name="Google Shape;220;p41"/>
          <p:cNvPicPr preferRelativeResize="0"/>
          <p:nvPr/>
        </p:nvPicPr>
        <p:blipFill rotWithShape="1">
          <a:blip r:embed="rId5">
            <a:alphaModFix/>
          </a:blip>
          <a:srcRect b="16694" l="0" r="8575" t="0"/>
          <a:stretch/>
        </p:blipFill>
        <p:spPr>
          <a:xfrm>
            <a:off x="4710282" y="3188054"/>
            <a:ext cx="1913856" cy="2005146"/>
          </a:xfrm>
          <a:prstGeom prst="rect">
            <a:avLst/>
          </a:prstGeom>
          <a:noFill/>
          <a:ln>
            <a:noFill/>
          </a:ln>
        </p:spPr>
      </p:pic>
      <p:pic>
        <p:nvPicPr>
          <p:cNvPr descr="Ian Alexander on Stereotypical Masculinity, Fluidity, and What it ..." id="221" name="Google Shape;221;p41"/>
          <p:cNvPicPr preferRelativeResize="0"/>
          <p:nvPr/>
        </p:nvPicPr>
        <p:blipFill rotWithShape="1">
          <a:blip r:embed="rId6">
            <a:alphaModFix/>
          </a:blip>
          <a:srcRect b="29002" l="18499" r="23068" t="0"/>
          <a:stretch/>
        </p:blipFill>
        <p:spPr>
          <a:xfrm>
            <a:off x="234325" y="3231348"/>
            <a:ext cx="1716665" cy="1918558"/>
          </a:xfrm>
          <a:prstGeom prst="rect">
            <a:avLst/>
          </a:prstGeom>
          <a:noFill/>
          <a:ln>
            <a:noFill/>
          </a:ln>
        </p:spPr>
      </p:pic>
      <p:pic>
        <p:nvPicPr>
          <p:cNvPr descr="Who Is Alex Blue Davis? | POPSUGAR Celebrity" id="222" name="Google Shape;222;p41"/>
          <p:cNvPicPr preferRelativeResize="0"/>
          <p:nvPr/>
        </p:nvPicPr>
        <p:blipFill rotWithShape="1">
          <a:blip r:embed="rId7">
            <a:alphaModFix/>
          </a:blip>
          <a:srcRect b="7304" l="0" r="0" t="0"/>
          <a:stretch/>
        </p:blipFill>
        <p:spPr>
          <a:xfrm>
            <a:off x="2262191" y="3210055"/>
            <a:ext cx="1993501" cy="196114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2"/>
          <p:cNvSpPr txBox="1"/>
          <p:nvPr/>
        </p:nvSpPr>
        <p:spPr>
          <a:xfrm>
            <a:off x="559058" y="538739"/>
            <a:ext cx="7053600" cy="105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233A44"/>
              </a:buClr>
              <a:buSzPts val="3200"/>
              <a:buFont typeface="Corbel"/>
              <a:buNone/>
            </a:pPr>
            <a:r>
              <a:rPr i="0" lang="en" sz="4500" u="none" cap="none" strike="noStrike">
                <a:solidFill>
                  <a:srgbClr val="233A44"/>
                </a:solidFill>
                <a:latin typeface="Pacifico"/>
                <a:ea typeface="Pacifico"/>
                <a:cs typeface="Pacifico"/>
                <a:sym typeface="Pacifico"/>
              </a:rPr>
              <a:t>Transgender 101</a:t>
            </a:r>
            <a:endParaRPr sz="4500">
              <a:latin typeface="Pacifico"/>
              <a:ea typeface="Pacifico"/>
              <a:cs typeface="Pacifico"/>
              <a:sym typeface="Pacifico"/>
            </a:endParaRPr>
          </a:p>
        </p:txBody>
      </p:sp>
      <p:pic>
        <p:nvPicPr>
          <p:cNvPr id="228" name="Google Shape;228;p42"/>
          <p:cNvPicPr preferRelativeResize="0"/>
          <p:nvPr/>
        </p:nvPicPr>
        <p:blipFill rotWithShape="1">
          <a:blip r:embed="rId3">
            <a:alphaModFix/>
          </a:blip>
          <a:srcRect b="0" l="0" r="0" t="0"/>
          <a:stretch/>
        </p:blipFill>
        <p:spPr>
          <a:xfrm>
            <a:off x="0" y="3132300"/>
            <a:ext cx="3016811" cy="2011200"/>
          </a:xfrm>
          <a:prstGeom prst="rect">
            <a:avLst/>
          </a:prstGeom>
          <a:noFill/>
          <a:ln>
            <a:noFill/>
          </a:ln>
        </p:spPr>
      </p:pic>
      <p:pic>
        <p:nvPicPr>
          <p:cNvPr id="229" name="Google Shape;229;p42"/>
          <p:cNvPicPr preferRelativeResize="0"/>
          <p:nvPr/>
        </p:nvPicPr>
        <p:blipFill rotWithShape="1">
          <a:blip r:embed="rId4">
            <a:alphaModFix/>
          </a:blip>
          <a:srcRect b="0" l="0" r="0" t="0"/>
          <a:stretch/>
        </p:blipFill>
        <p:spPr>
          <a:xfrm>
            <a:off x="6604093" y="2943220"/>
            <a:ext cx="2539908" cy="1811380"/>
          </a:xfrm>
          <a:prstGeom prst="rect">
            <a:avLst/>
          </a:prstGeom>
          <a:noFill/>
          <a:ln>
            <a:noFill/>
          </a:ln>
        </p:spPr>
      </p:pic>
      <p:pic>
        <p:nvPicPr>
          <p:cNvPr id="230" name="Google Shape;230;p42"/>
          <p:cNvPicPr preferRelativeResize="0"/>
          <p:nvPr/>
        </p:nvPicPr>
        <p:blipFill rotWithShape="1">
          <a:blip r:embed="rId5">
            <a:alphaModFix/>
          </a:blip>
          <a:srcRect b="0" l="0" r="0" t="0"/>
          <a:stretch/>
        </p:blipFill>
        <p:spPr>
          <a:xfrm>
            <a:off x="7027128" y="0"/>
            <a:ext cx="2116875" cy="2540226"/>
          </a:xfrm>
          <a:prstGeom prst="rect">
            <a:avLst/>
          </a:prstGeom>
          <a:noFill/>
          <a:ln>
            <a:noFill/>
          </a:ln>
        </p:spPr>
      </p:pic>
      <p:pic>
        <p:nvPicPr>
          <p:cNvPr id="231" name="Google Shape;231;p42"/>
          <p:cNvPicPr preferRelativeResize="0"/>
          <p:nvPr/>
        </p:nvPicPr>
        <p:blipFill rotWithShape="1">
          <a:blip r:embed="rId6">
            <a:alphaModFix/>
          </a:blip>
          <a:srcRect b="0" l="0" r="0" t="0"/>
          <a:stretch/>
        </p:blipFill>
        <p:spPr>
          <a:xfrm>
            <a:off x="3249751" y="2943225"/>
            <a:ext cx="1437425" cy="2156126"/>
          </a:xfrm>
          <a:prstGeom prst="rect">
            <a:avLst/>
          </a:prstGeom>
          <a:noFill/>
          <a:ln>
            <a:noFill/>
          </a:ln>
        </p:spPr>
      </p:pic>
      <p:pic>
        <p:nvPicPr>
          <p:cNvPr descr="Image result for Ser Anzoategui" id="232" name="Google Shape;232;p42"/>
          <p:cNvPicPr preferRelativeResize="0"/>
          <p:nvPr/>
        </p:nvPicPr>
        <p:blipFill rotWithShape="1">
          <a:blip r:embed="rId7">
            <a:alphaModFix/>
          </a:blip>
          <a:srcRect b="0" l="0" r="0" t="0"/>
          <a:stretch/>
        </p:blipFill>
        <p:spPr>
          <a:xfrm>
            <a:off x="4920125" y="3088148"/>
            <a:ext cx="1338360" cy="2011200"/>
          </a:xfrm>
          <a:prstGeom prst="rect">
            <a:avLst/>
          </a:prstGeom>
          <a:noFill/>
          <a:ln>
            <a:noFill/>
          </a:ln>
        </p:spPr>
      </p:pic>
      <p:sp>
        <p:nvSpPr>
          <p:cNvPr id="233" name="Google Shape;233;p42"/>
          <p:cNvSpPr txBox="1"/>
          <p:nvPr/>
        </p:nvSpPr>
        <p:spPr>
          <a:xfrm>
            <a:off x="490100" y="1277525"/>
            <a:ext cx="6718500" cy="1580400"/>
          </a:xfrm>
          <a:prstGeom prst="rect">
            <a:avLst/>
          </a:prstGeom>
          <a:noFill/>
          <a:ln>
            <a:noFill/>
          </a:ln>
        </p:spPr>
        <p:txBody>
          <a:bodyPr anchorCtr="0" anchor="t" bIns="91425" lIns="91425" spcFirstLastPara="1" rIns="91425" wrap="square" tIns="91425">
            <a:spAutoFit/>
          </a:bodyPr>
          <a:lstStyle/>
          <a:p>
            <a:pPr indent="-304800" lvl="0" marL="254000" rtl="0" algn="l">
              <a:spcBef>
                <a:spcPts val="0"/>
              </a:spcBef>
              <a:spcAft>
                <a:spcPts val="0"/>
              </a:spcAft>
              <a:buClr>
                <a:schemeClr val="dk1"/>
              </a:buClr>
              <a:buSzPts val="2800"/>
              <a:buFont typeface="Century Gothic"/>
              <a:buChar char="►"/>
            </a:pPr>
            <a:r>
              <a:rPr lang="en" sz="2800">
                <a:solidFill>
                  <a:schemeClr val="dk1"/>
                </a:solidFill>
                <a:latin typeface="Century Gothic"/>
                <a:ea typeface="Century Gothic"/>
                <a:cs typeface="Century Gothic"/>
                <a:sym typeface="Century Gothic"/>
              </a:rPr>
              <a:t>Non-binary</a:t>
            </a:r>
            <a:endParaRPr sz="2800">
              <a:solidFill>
                <a:schemeClr val="dk1"/>
              </a:solidFill>
              <a:latin typeface="Century Gothic"/>
              <a:ea typeface="Century Gothic"/>
              <a:cs typeface="Century Gothic"/>
              <a:sym typeface="Century Gothic"/>
            </a:endParaRPr>
          </a:p>
          <a:p>
            <a:pPr indent="-279400" lvl="1" marL="558800" rtl="0" algn="l">
              <a:spcBef>
                <a:spcPts val="800"/>
              </a:spcBef>
              <a:spcAft>
                <a:spcPts val="0"/>
              </a:spcAft>
              <a:buClr>
                <a:schemeClr val="dk1"/>
              </a:buClr>
              <a:buSzPts val="2800"/>
              <a:buFont typeface="Century Gothic"/>
              <a:buChar char="►"/>
            </a:pPr>
            <a:r>
              <a:rPr lang="en" sz="2800">
                <a:solidFill>
                  <a:schemeClr val="dk1"/>
                </a:solidFill>
                <a:latin typeface="Century Gothic"/>
                <a:ea typeface="Century Gothic"/>
                <a:cs typeface="Century Gothic"/>
                <a:sym typeface="Century Gothic"/>
              </a:rPr>
              <a:t>People who do not exclusively identify as women or men</a:t>
            </a:r>
            <a:endParaRPr sz="2800">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3"/>
          <p:cNvSpPr txBox="1"/>
          <p:nvPr/>
        </p:nvSpPr>
        <p:spPr>
          <a:xfrm>
            <a:off x="559058" y="538739"/>
            <a:ext cx="7053600" cy="105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233A44"/>
              </a:buClr>
              <a:buSzPts val="3200"/>
              <a:buFont typeface="Corbel"/>
              <a:buNone/>
            </a:pPr>
            <a:r>
              <a:rPr i="0" lang="en" sz="4500" u="none" cap="none" strike="noStrike">
                <a:solidFill>
                  <a:srgbClr val="233A44"/>
                </a:solidFill>
                <a:latin typeface="Pacifico"/>
                <a:ea typeface="Pacifico"/>
                <a:cs typeface="Pacifico"/>
                <a:sym typeface="Pacifico"/>
              </a:rPr>
              <a:t>Transgender 101</a:t>
            </a:r>
            <a:endParaRPr sz="4500">
              <a:latin typeface="Pacifico"/>
              <a:ea typeface="Pacifico"/>
              <a:cs typeface="Pacifico"/>
              <a:sym typeface="Pacifico"/>
            </a:endParaRPr>
          </a:p>
        </p:txBody>
      </p:sp>
      <p:sp>
        <p:nvSpPr>
          <p:cNvPr id="239" name="Google Shape;239;p43"/>
          <p:cNvSpPr txBox="1"/>
          <p:nvPr/>
        </p:nvSpPr>
        <p:spPr>
          <a:xfrm>
            <a:off x="765300" y="1395100"/>
            <a:ext cx="7118700" cy="3146700"/>
          </a:xfrm>
          <a:prstGeom prst="rect">
            <a:avLst/>
          </a:prstGeom>
          <a:noFill/>
          <a:ln>
            <a:noFill/>
          </a:ln>
        </p:spPr>
        <p:txBody>
          <a:bodyPr anchorCtr="0" anchor="t" bIns="34275" lIns="68575" spcFirstLastPara="1" rIns="68575" wrap="square" tIns="34275">
            <a:noAutofit/>
          </a:bodyPr>
          <a:lstStyle/>
          <a:p>
            <a:pPr indent="-266700" lvl="0" marL="254000" marR="0" rtl="0" algn="l">
              <a:spcBef>
                <a:spcPts val="0"/>
              </a:spcBef>
              <a:spcAft>
                <a:spcPts val="0"/>
              </a:spcAft>
              <a:buSzPts val="2200"/>
              <a:buFont typeface="Century Gothic"/>
              <a:buChar char="►"/>
            </a:pPr>
            <a:r>
              <a:rPr lang="en" sz="2700">
                <a:latin typeface="Century Gothic"/>
                <a:ea typeface="Century Gothic"/>
                <a:cs typeface="Century Gothic"/>
                <a:sym typeface="Century Gothic"/>
              </a:rPr>
              <a:t>Transition</a:t>
            </a:r>
            <a:endParaRPr sz="2700">
              <a:latin typeface="Century Gothic"/>
              <a:ea typeface="Century Gothic"/>
              <a:cs typeface="Century Gothic"/>
              <a:sym typeface="Century Gothic"/>
            </a:endParaRPr>
          </a:p>
          <a:p>
            <a:pPr indent="-336550" lvl="1" marL="685800" marR="0" rtl="0" algn="l">
              <a:spcBef>
                <a:spcPts val="0"/>
              </a:spcBef>
              <a:spcAft>
                <a:spcPts val="0"/>
              </a:spcAft>
              <a:buSzPts val="2700"/>
              <a:buFont typeface="Century Gothic"/>
              <a:buChar char="►"/>
            </a:pPr>
            <a:r>
              <a:rPr lang="en" sz="2700">
                <a:latin typeface="Century Gothic"/>
                <a:ea typeface="Century Gothic"/>
                <a:cs typeface="Century Gothic"/>
                <a:sym typeface="Century Gothic"/>
              </a:rPr>
              <a:t>Any step or steps a person takes to affirm their gender identity</a:t>
            </a:r>
            <a:endParaRPr sz="2700">
              <a:latin typeface="Century Gothic"/>
              <a:ea typeface="Century Gothic"/>
              <a:cs typeface="Century Gothic"/>
              <a:sym typeface="Century Gothic"/>
            </a:endParaRPr>
          </a:p>
          <a:p>
            <a:pPr indent="-336550" lvl="2" marL="1028700" marR="0" rtl="0" algn="l">
              <a:spcBef>
                <a:spcPts val="0"/>
              </a:spcBef>
              <a:spcAft>
                <a:spcPts val="0"/>
              </a:spcAft>
              <a:buSzPts val="2700"/>
              <a:buFont typeface="Century Gothic"/>
              <a:buChar char="■"/>
            </a:pPr>
            <a:r>
              <a:rPr lang="en" sz="2700">
                <a:latin typeface="Century Gothic"/>
                <a:ea typeface="Century Gothic"/>
                <a:cs typeface="Century Gothic"/>
                <a:sym typeface="Century Gothic"/>
              </a:rPr>
              <a:t>Changing Name </a:t>
            </a:r>
            <a:endParaRPr sz="2700">
              <a:latin typeface="Century Gothic"/>
              <a:ea typeface="Century Gothic"/>
              <a:cs typeface="Century Gothic"/>
              <a:sym typeface="Century Gothic"/>
            </a:endParaRPr>
          </a:p>
          <a:p>
            <a:pPr indent="-336550" lvl="2" marL="1028700" marR="0" rtl="0" algn="l">
              <a:spcBef>
                <a:spcPts val="0"/>
              </a:spcBef>
              <a:spcAft>
                <a:spcPts val="0"/>
              </a:spcAft>
              <a:buSzPts val="2700"/>
              <a:buFont typeface="Century Gothic"/>
              <a:buChar char="■"/>
            </a:pPr>
            <a:r>
              <a:rPr lang="en" sz="2700">
                <a:latin typeface="Century Gothic"/>
                <a:ea typeface="Century Gothic"/>
                <a:cs typeface="Century Gothic"/>
                <a:sym typeface="Century Gothic"/>
              </a:rPr>
              <a:t>Changing Pronouns </a:t>
            </a:r>
            <a:endParaRPr sz="2700">
              <a:latin typeface="Century Gothic"/>
              <a:ea typeface="Century Gothic"/>
              <a:cs typeface="Century Gothic"/>
              <a:sym typeface="Century Gothic"/>
            </a:endParaRPr>
          </a:p>
          <a:p>
            <a:pPr indent="-336550" lvl="2" marL="1028700" marR="0" rtl="0" algn="l">
              <a:spcBef>
                <a:spcPts val="0"/>
              </a:spcBef>
              <a:spcAft>
                <a:spcPts val="0"/>
              </a:spcAft>
              <a:buSzPts val="2700"/>
              <a:buFont typeface="Century Gothic"/>
              <a:buChar char="■"/>
            </a:pPr>
            <a:r>
              <a:rPr lang="en" sz="2700">
                <a:latin typeface="Century Gothic"/>
                <a:ea typeface="Century Gothic"/>
                <a:cs typeface="Century Gothic"/>
                <a:sym typeface="Century Gothic"/>
              </a:rPr>
              <a:t>Hormone  Replacement </a:t>
            </a:r>
            <a:endParaRPr sz="2700">
              <a:latin typeface="Century Gothic"/>
              <a:ea typeface="Century Gothic"/>
              <a:cs typeface="Century Gothic"/>
              <a:sym typeface="Century Gothic"/>
            </a:endParaRPr>
          </a:p>
          <a:p>
            <a:pPr indent="-336550" lvl="2" marL="1028700" marR="0" rtl="0" algn="l">
              <a:spcBef>
                <a:spcPts val="0"/>
              </a:spcBef>
              <a:spcAft>
                <a:spcPts val="0"/>
              </a:spcAft>
              <a:buSzPts val="2700"/>
              <a:buFont typeface="Century Gothic"/>
              <a:buChar char="■"/>
            </a:pPr>
            <a:r>
              <a:rPr lang="en" sz="2700">
                <a:latin typeface="Century Gothic"/>
                <a:ea typeface="Century Gothic"/>
                <a:cs typeface="Century Gothic"/>
                <a:sym typeface="Century Gothic"/>
              </a:rPr>
              <a:t>Surgery </a:t>
            </a:r>
            <a:endParaRPr sz="2700">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4"/>
          <p:cNvSpPr txBox="1"/>
          <p:nvPr/>
        </p:nvSpPr>
        <p:spPr>
          <a:xfrm>
            <a:off x="559058" y="538739"/>
            <a:ext cx="7053600" cy="105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233A44"/>
              </a:buClr>
              <a:buSzPts val="3200"/>
              <a:buFont typeface="Corbel"/>
              <a:buNone/>
            </a:pPr>
            <a:r>
              <a:rPr i="0" lang="en" sz="4500" u="none" cap="none" strike="noStrike">
                <a:solidFill>
                  <a:srgbClr val="233A44"/>
                </a:solidFill>
                <a:latin typeface="Pacifico"/>
                <a:ea typeface="Pacifico"/>
                <a:cs typeface="Pacifico"/>
                <a:sym typeface="Pacifico"/>
              </a:rPr>
              <a:t>Transgender 101</a:t>
            </a:r>
            <a:endParaRPr sz="4500">
              <a:latin typeface="Pacifico"/>
              <a:ea typeface="Pacifico"/>
              <a:cs typeface="Pacifico"/>
              <a:sym typeface="Pacifico"/>
            </a:endParaRPr>
          </a:p>
        </p:txBody>
      </p:sp>
      <p:sp>
        <p:nvSpPr>
          <p:cNvPr id="245" name="Google Shape;245;p44"/>
          <p:cNvSpPr txBox="1"/>
          <p:nvPr/>
        </p:nvSpPr>
        <p:spPr>
          <a:xfrm>
            <a:off x="297728" y="1408075"/>
            <a:ext cx="3780600" cy="3146700"/>
          </a:xfrm>
          <a:prstGeom prst="rect">
            <a:avLst/>
          </a:prstGeom>
          <a:noFill/>
          <a:ln>
            <a:noFill/>
          </a:ln>
        </p:spPr>
        <p:txBody>
          <a:bodyPr anchorCtr="0" anchor="t" bIns="34275" lIns="68575" spcFirstLastPara="1" rIns="68575" wrap="square" tIns="34275">
            <a:noAutofit/>
          </a:bodyPr>
          <a:lstStyle/>
          <a:p>
            <a:pPr indent="-241300" lvl="0" marL="254000" marR="0" rtl="0" algn="l">
              <a:spcBef>
                <a:spcPts val="0"/>
              </a:spcBef>
              <a:spcAft>
                <a:spcPts val="0"/>
              </a:spcAft>
              <a:buSzPts val="1800"/>
              <a:buFont typeface="Century Gothic"/>
              <a:buChar char="►"/>
            </a:pPr>
            <a:r>
              <a:rPr lang="en" sz="2300">
                <a:latin typeface="Century Gothic"/>
                <a:ea typeface="Century Gothic"/>
                <a:cs typeface="Century Gothic"/>
                <a:sym typeface="Century Gothic"/>
              </a:rPr>
              <a:t>Pronouns</a:t>
            </a:r>
            <a:endParaRPr sz="2300">
              <a:latin typeface="Century Gothic"/>
              <a:ea typeface="Century Gothic"/>
              <a:cs typeface="Century Gothic"/>
              <a:sym typeface="Century Gothic"/>
            </a:endParaRPr>
          </a:p>
          <a:p>
            <a:pPr indent="-311150" lvl="1" marL="685800" marR="0" rtl="0" algn="l">
              <a:spcBef>
                <a:spcPts val="0"/>
              </a:spcBef>
              <a:spcAft>
                <a:spcPts val="0"/>
              </a:spcAft>
              <a:buSzPts val="2300"/>
              <a:buFont typeface="Century Gothic"/>
              <a:buChar char="►"/>
            </a:pPr>
            <a:r>
              <a:rPr lang="en" sz="2300">
                <a:latin typeface="Century Gothic"/>
                <a:ea typeface="Century Gothic"/>
                <a:cs typeface="Century Gothic"/>
                <a:sym typeface="Century Gothic"/>
              </a:rPr>
              <a:t>Refer to nouns when not specifically using the noun proper name </a:t>
            </a:r>
            <a:endParaRPr sz="2300">
              <a:latin typeface="Century Gothic"/>
              <a:ea typeface="Century Gothic"/>
              <a:cs typeface="Century Gothic"/>
              <a:sym typeface="Century Gothic"/>
            </a:endParaRPr>
          </a:p>
        </p:txBody>
      </p:sp>
      <p:pic>
        <p:nvPicPr>
          <p:cNvPr id="246" name="Google Shape;246;p44"/>
          <p:cNvPicPr preferRelativeResize="0"/>
          <p:nvPr/>
        </p:nvPicPr>
        <p:blipFill>
          <a:blip r:embed="rId3">
            <a:alphaModFix/>
          </a:blip>
          <a:stretch>
            <a:fillRect/>
          </a:stretch>
        </p:blipFill>
        <p:spPr>
          <a:xfrm>
            <a:off x="4195325" y="1611535"/>
            <a:ext cx="4499775" cy="1920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5"/>
          <p:cNvSpPr txBox="1"/>
          <p:nvPr/>
        </p:nvSpPr>
        <p:spPr>
          <a:xfrm>
            <a:off x="559058" y="538739"/>
            <a:ext cx="7053600" cy="105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233A44"/>
              </a:buClr>
              <a:buSzPts val="3200"/>
              <a:buFont typeface="Corbel"/>
              <a:buNone/>
            </a:pPr>
            <a:r>
              <a:rPr i="0" lang="en" sz="4500" u="none" cap="none" strike="noStrike">
                <a:solidFill>
                  <a:srgbClr val="233A44"/>
                </a:solidFill>
                <a:latin typeface="Pacifico"/>
                <a:ea typeface="Pacifico"/>
                <a:cs typeface="Pacifico"/>
                <a:sym typeface="Pacifico"/>
              </a:rPr>
              <a:t>Transgender 101</a:t>
            </a:r>
            <a:endParaRPr sz="4500">
              <a:latin typeface="Pacifico"/>
              <a:ea typeface="Pacifico"/>
              <a:cs typeface="Pacifico"/>
              <a:sym typeface="Pacifico"/>
            </a:endParaRPr>
          </a:p>
        </p:txBody>
      </p:sp>
      <p:sp>
        <p:nvSpPr>
          <p:cNvPr id="252" name="Google Shape;252;p45"/>
          <p:cNvSpPr txBox="1"/>
          <p:nvPr/>
        </p:nvSpPr>
        <p:spPr>
          <a:xfrm>
            <a:off x="687370" y="1486000"/>
            <a:ext cx="7981500" cy="3146700"/>
          </a:xfrm>
          <a:prstGeom prst="rect">
            <a:avLst/>
          </a:prstGeom>
          <a:noFill/>
          <a:ln>
            <a:noFill/>
          </a:ln>
        </p:spPr>
        <p:txBody>
          <a:bodyPr anchorCtr="0" anchor="t" bIns="34275" lIns="68575" spcFirstLastPara="1" rIns="68575" wrap="square" tIns="34275">
            <a:noAutofit/>
          </a:bodyPr>
          <a:lstStyle/>
          <a:p>
            <a:pPr indent="-222250" lvl="0" marL="254000" marR="0" rtl="0" algn="l">
              <a:spcBef>
                <a:spcPts val="0"/>
              </a:spcBef>
              <a:spcAft>
                <a:spcPts val="0"/>
              </a:spcAft>
              <a:buSzPts val="1500"/>
              <a:buFont typeface="Century Gothic"/>
              <a:buChar char="►"/>
            </a:pPr>
            <a:r>
              <a:rPr lang="en" sz="2000">
                <a:latin typeface="Century Gothic"/>
                <a:ea typeface="Century Gothic"/>
                <a:cs typeface="Century Gothic"/>
                <a:sym typeface="Century Gothic"/>
              </a:rPr>
              <a:t>Disparities</a:t>
            </a:r>
            <a:endParaRPr sz="2000">
              <a:latin typeface="Century Gothic"/>
              <a:ea typeface="Century Gothic"/>
              <a:cs typeface="Century Gothic"/>
              <a:sym typeface="Century Gothic"/>
            </a:endParaRPr>
          </a:p>
          <a:p>
            <a:pPr indent="-292100" lvl="1" marL="685800" marR="0" rtl="0" algn="l">
              <a:spcBef>
                <a:spcPts val="0"/>
              </a:spcBef>
              <a:spcAft>
                <a:spcPts val="0"/>
              </a:spcAft>
              <a:buSzPts val="2000"/>
              <a:buFont typeface="Century Gothic"/>
              <a:buChar char="►"/>
            </a:pPr>
            <a:r>
              <a:rPr b="1" lang="en" sz="2000">
                <a:latin typeface="Century Gothic"/>
                <a:ea typeface="Century Gothic"/>
                <a:cs typeface="Century Gothic"/>
                <a:sym typeface="Century Gothic"/>
              </a:rPr>
              <a:t>High rates of attempted suicide</a:t>
            </a:r>
            <a:endParaRPr b="1" sz="2000">
              <a:latin typeface="Century Gothic"/>
              <a:ea typeface="Century Gothic"/>
              <a:cs typeface="Century Gothic"/>
              <a:sym typeface="Century Gothic"/>
            </a:endParaRPr>
          </a:p>
          <a:p>
            <a:pPr indent="-292100" lvl="2" marL="1028700" marR="0" rtl="0" algn="l">
              <a:spcBef>
                <a:spcPts val="0"/>
              </a:spcBef>
              <a:spcAft>
                <a:spcPts val="0"/>
              </a:spcAft>
              <a:buSzPts val="2000"/>
              <a:buFont typeface="Century Gothic"/>
              <a:buChar char="■"/>
            </a:pPr>
            <a:r>
              <a:rPr lang="en" sz="2000">
                <a:latin typeface="Century Gothic"/>
                <a:ea typeface="Century Gothic"/>
                <a:cs typeface="Century Gothic"/>
                <a:sym typeface="Century Gothic"/>
              </a:rPr>
              <a:t>American Academy of Pediatrics </a:t>
            </a:r>
            <a:endParaRPr sz="2000">
              <a:latin typeface="Century Gothic"/>
              <a:ea typeface="Century Gothic"/>
              <a:cs typeface="Century Gothic"/>
              <a:sym typeface="Century Gothic"/>
            </a:endParaRPr>
          </a:p>
          <a:p>
            <a:pPr indent="-292100" lvl="1" marL="685800" marR="0" rtl="0" algn="l">
              <a:spcBef>
                <a:spcPts val="0"/>
              </a:spcBef>
              <a:spcAft>
                <a:spcPts val="0"/>
              </a:spcAft>
              <a:buSzPts val="2000"/>
              <a:buFont typeface="Century Gothic"/>
              <a:buChar char="►"/>
            </a:pPr>
            <a:r>
              <a:rPr b="1" lang="en" sz="2000">
                <a:latin typeface="Century Gothic"/>
                <a:ea typeface="Century Gothic"/>
                <a:cs typeface="Century Gothic"/>
                <a:sym typeface="Century Gothic"/>
              </a:rPr>
              <a:t>26% of Black trans women live in extreme poverty </a:t>
            </a:r>
            <a:endParaRPr b="1" sz="2000">
              <a:latin typeface="Century Gothic"/>
              <a:ea typeface="Century Gothic"/>
              <a:cs typeface="Century Gothic"/>
              <a:sym typeface="Century Gothic"/>
            </a:endParaRPr>
          </a:p>
          <a:p>
            <a:pPr indent="-292100" lvl="2" marL="1028700" marR="0" rtl="0" algn="l">
              <a:spcBef>
                <a:spcPts val="0"/>
              </a:spcBef>
              <a:spcAft>
                <a:spcPts val="0"/>
              </a:spcAft>
              <a:buSzPts val="2000"/>
              <a:buFont typeface="Century Gothic"/>
              <a:buChar char="■"/>
            </a:pPr>
            <a:r>
              <a:rPr lang="en" sz="2000">
                <a:latin typeface="Century Gothic"/>
                <a:ea typeface="Century Gothic"/>
                <a:cs typeface="Century Gothic"/>
                <a:sym typeface="Century Gothic"/>
              </a:rPr>
              <a:t>Compared to about 15% of general population</a:t>
            </a:r>
            <a:endParaRPr sz="2000">
              <a:latin typeface="Century Gothic"/>
              <a:ea typeface="Century Gothic"/>
              <a:cs typeface="Century Gothic"/>
              <a:sym typeface="Century Gothic"/>
            </a:endParaRPr>
          </a:p>
          <a:p>
            <a:pPr indent="-292100" lvl="2" marL="1028700" marR="0" rtl="0" algn="l">
              <a:spcBef>
                <a:spcPts val="0"/>
              </a:spcBef>
              <a:spcAft>
                <a:spcPts val="0"/>
              </a:spcAft>
              <a:buSzPts val="2000"/>
              <a:buFont typeface="Century Gothic"/>
              <a:buChar char="■"/>
            </a:pPr>
            <a:r>
              <a:rPr lang="en" sz="2000">
                <a:latin typeface="Century Gothic"/>
                <a:ea typeface="Century Gothic"/>
                <a:cs typeface="Century Gothic"/>
                <a:sym typeface="Century Gothic"/>
              </a:rPr>
              <a:t>LGBT National Task Force </a:t>
            </a:r>
            <a:endParaRPr sz="2000">
              <a:latin typeface="Century Gothic"/>
              <a:ea typeface="Century Gothic"/>
              <a:cs typeface="Century Gothic"/>
              <a:sym typeface="Century Gothic"/>
            </a:endParaRPr>
          </a:p>
          <a:p>
            <a:pPr indent="-292100" lvl="1" marL="685800" marR="0" rtl="0" algn="l">
              <a:spcBef>
                <a:spcPts val="0"/>
              </a:spcBef>
              <a:spcAft>
                <a:spcPts val="0"/>
              </a:spcAft>
              <a:buSzPts val="2000"/>
              <a:buFont typeface="Century Gothic"/>
              <a:buChar char="►"/>
            </a:pPr>
            <a:r>
              <a:rPr b="1" lang="en" sz="2000">
                <a:latin typeface="Century Gothic"/>
                <a:ea typeface="Century Gothic"/>
                <a:cs typeface="Century Gothic"/>
                <a:sym typeface="Century Gothic"/>
              </a:rPr>
              <a:t>Life expectancy of trans women is 35 </a:t>
            </a:r>
            <a:endParaRPr b="1" sz="2000">
              <a:latin typeface="Century Gothic"/>
              <a:ea typeface="Century Gothic"/>
              <a:cs typeface="Century Gothic"/>
              <a:sym typeface="Century Gothic"/>
            </a:endParaRPr>
          </a:p>
          <a:p>
            <a:pPr indent="-292100" lvl="2" marL="1028700" marR="0" rtl="0" algn="l">
              <a:spcBef>
                <a:spcPts val="0"/>
              </a:spcBef>
              <a:spcAft>
                <a:spcPts val="0"/>
              </a:spcAft>
              <a:buSzPts val="2000"/>
              <a:buFont typeface="Century Gothic"/>
              <a:buChar char="■"/>
            </a:pPr>
            <a:r>
              <a:rPr lang="en" sz="2000">
                <a:latin typeface="Century Gothic"/>
                <a:ea typeface="Century Gothic"/>
                <a:cs typeface="Century Gothic"/>
                <a:sym typeface="Century Gothic"/>
              </a:rPr>
              <a:t>Even shorter for Black and Indigenous trans women </a:t>
            </a:r>
            <a:endParaRPr sz="2000">
              <a:latin typeface="Century Gothic"/>
              <a:ea typeface="Century Gothic"/>
              <a:cs typeface="Century Gothic"/>
              <a:sym typeface="Century Gothic"/>
            </a:endParaRPr>
          </a:p>
          <a:p>
            <a:pPr indent="-292100" lvl="2" marL="1028700" marR="0" rtl="0" algn="l">
              <a:spcBef>
                <a:spcPts val="0"/>
              </a:spcBef>
              <a:spcAft>
                <a:spcPts val="0"/>
              </a:spcAft>
              <a:buSzPts val="2000"/>
              <a:buFont typeface="Century Gothic"/>
              <a:buChar char="■"/>
            </a:pPr>
            <a:r>
              <a:rPr lang="en" sz="2000">
                <a:latin typeface="Century Gothic"/>
                <a:ea typeface="Century Gothic"/>
                <a:cs typeface="Century Gothic"/>
                <a:sym typeface="Century Gothic"/>
              </a:rPr>
              <a:t>Inter-American Commission on Human Rights</a:t>
            </a:r>
            <a:endParaRPr sz="2000">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46"/>
          <p:cNvPicPr preferRelativeResize="0"/>
          <p:nvPr/>
        </p:nvPicPr>
        <p:blipFill>
          <a:blip r:embed="rId3">
            <a:alphaModFix/>
          </a:blip>
          <a:stretch>
            <a:fillRect/>
          </a:stretch>
        </p:blipFill>
        <p:spPr>
          <a:xfrm flipH="1">
            <a:off x="1333200" y="1217075"/>
            <a:ext cx="6477600" cy="3286075"/>
          </a:xfrm>
          <a:prstGeom prst="rect">
            <a:avLst/>
          </a:prstGeom>
          <a:noFill/>
          <a:ln>
            <a:noFill/>
          </a:ln>
        </p:spPr>
      </p:pic>
      <p:pic>
        <p:nvPicPr>
          <p:cNvPr id="258" name="Google Shape;258;p46"/>
          <p:cNvPicPr preferRelativeResize="0"/>
          <p:nvPr/>
        </p:nvPicPr>
        <p:blipFill>
          <a:blip r:embed="rId4">
            <a:alphaModFix/>
          </a:blip>
          <a:stretch>
            <a:fillRect/>
          </a:stretch>
        </p:blipFill>
        <p:spPr>
          <a:xfrm>
            <a:off x="1436398" y="417380"/>
            <a:ext cx="5462275" cy="5062576"/>
          </a:xfrm>
          <a:prstGeom prst="rect">
            <a:avLst/>
          </a:prstGeom>
          <a:noFill/>
          <a:ln>
            <a:noFill/>
          </a:ln>
        </p:spPr>
      </p:pic>
      <p:sp>
        <p:nvSpPr>
          <p:cNvPr id="259" name="Google Shape;259;p46"/>
          <p:cNvSpPr txBox="1"/>
          <p:nvPr>
            <p:ph idx="2" type="title"/>
          </p:nvPr>
        </p:nvSpPr>
        <p:spPr>
          <a:xfrm>
            <a:off x="-357900" y="1826538"/>
            <a:ext cx="9859800" cy="10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Sexual Violence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47"/>
          <p:cNvPicPr preferRelativeResize="0"/>
          <p:nvPr/>
        </p:nvPicPr>
        <p:blipFill rotWithShape="1">
          <a:blip r:embed="rId3">
            <a:alphaModFix/>
          </a:blip>
          <a:srcRect b="0" l="0" r="0" t="0"/>
          <a:stretch/>
        </p:blipFill>
        <p:spPr>
          <a:xfrm>
            <a:off x="704375" y="325075"/>
            <a:ext cx="7241700" cy="436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For all of the Hollywood #MeToo movement’s merits and virtues, there’s one major blind spot: How sexual assault and violence against trans women has been omitted from the conversation. &#10; &#10;Munroe Bergdorf and others talk assault, dating violence, how cis women can better include trans women, and how trans women (and the larger LGBTQ+ community) can help uplift each other’s voices. &#10;&#10;&#10;Trans Women Open Up About Their #MeToo Sexual Assault Experiences | them." id="269" name="Google Shape;269;p48" title="Trans Women Open Up About Their #MeToo Sexual Assault Experiences | them.">
            <a:hlinkClick r:id="rId3"/>
          </p:cNvPr>
          <p:cNvPicPr preferRelativeResize="0"/>
          <p:nvPr/>
        </p:nvPicPr>
        <p:blipFill>
          <a:blip r:embed="rId4">
            <a:alphaModFix/>
          </a:blip>
          <a:stretch>
            <a:fillRect/>
          </a:stretch>
        </p:blipFill>
        <p:spPr>
          <a:xfrm>
            <a:off x="1327875" y="81950"/>
            <a:ext cx="6639475" cy="4979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4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32"/>
          <p:cNvPicPr preferRelativeResize="0"/>
          <p:nvPr/>
        </p:nvPicPr>
        <p:blipFill>
          <a:blip r:embed="rId3">
            <a:alphaModFix/>
          </a:blip>
          <a:stretch>
            <a:fillRect/>
          </a:stretch>
        </p:blipFill>
        <p:spPr>
          <a:xfrm>
            <a:off x="450648" y="1630508"/>
            <a:ext cx="428200" cy="397976"/>
          </a:xfrm>
          <a:prstGeom prst="rect">
            <a:avLst/>
          </a:prstGeom>
          <a:noFill/>
          <a:ln>
            <a:noFill/>
          </a:ln>
        </p:spPr>
      </p:pic>
      <p:pic>
        <p:nvPicPr>
          <p:cNvPr id="142" name="Google Shape;142;p32"/>
          <p:cNvPicPr preferRelativeResize="0"/>
          <p:nvPr/>
        </p:nvPicPr>
        <p:blipFill>
          <a:blip r:embed="rId4">
            <a:alphaModFix/>
          </a:blip>
          <a:stretch>
            <a:fillRect/>
          </a:stretch>
        </p:blipFill>
        <p:spPr>
          <a:xfrm>
            <a:off x="450639" y="2306445"/>
            <a:ext cx="428222" cy="396900"/>
          </a:xfrm>
          <a:prstGeom prst="rect">
            <a:avLst/>
          </a:prstGeom>
          <a:noFill/>
          <a:ln>
            <a:noFill/>
          </a:ln>
        </p:spPr>
      </p:pic>
      <p:sp>
        <p:nvSpPr>
          <p:cNvPr id="143" name="Google Shape;143;p32"/>
          <p:cNvSpPr txBox="1"/>
          <p:nvPr>
            <p:ph type="title"/>
          </p:nvPr>
        </p:nvSpPr>
        <p:spPr>
          <a:xfrm>
            <a:off x="387700" y="109287"/>
            <a:ext cx="7691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0">
                <a:solidFill>
                  <a:schemeClr val="dk2"/>
                </a:solidFill>
              </a:rPr>
              <a:t>Agenda</a:t>
            </a:r>
            <a:endParaRPr sz="7000">
              <a:solidFill>
                <a:schemeClr val="dk2"/>
              </a:solidFill>
            </a:endParaRPr>
          </a:p>
        </p:txBody>
      </p:sp>
      <p:sp>
        <p:nvSpPr>
          <p:cNvPr id="144" name="Google Shape;144;p32"/>
          <p:cNvSpPr txBox="1"/>
          <p:nvPr>
            <p:ph idx="3" type="subTitle"/>
          </p:nvPr>
        </p:nvSpPr>
        <p:spPr>
          <a:xfrm>
            <a:off x="4808300" y="1233600"/>
            <a:ext cx="4233600" cy="396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0" lang="en" sz="3500">
                <a:solidFill>
                  <a:schemeClr val="dk2"/>
                </a:solidFill>
                <a:latin typeface="Century Gothic"/>
                <a:ea typeface="Century Gothic"/>
                <a:cs typeface="Century Gothic"/>
                <a:sym typeface="Century Gothic"/>
              </a:rPr>
              <a:t>Power Dynamics</a:t>
            </a:r>
            <a:endParaRPr b="0" sz="3500">
              <a:solidFill>
                <a:schemeClr val="dk2"/>
              </a:solidFill>
              <a:latin typeface="Century Gothic"/>
              <a:ea typeface="Century Gothic"/>
              <a:cs typeface="Century Gothic"/>
              <a:sym typeface="Century Gothic"/>
            </a:endParaRPr>
          </a:p>
        </p:txBody>
      </p:sp>
      <p:sp>
        <p:nvSpPr>
          <p:cNvPr id="145" name="Google Shape;145;p32"/>
          <p:cNvSpPr txBox="1"/>
          <p:nvPr>
            <p:ph idx="1" type="subTitle"/>
          </p:nvPr>
        </p:nvSpPr>
        <p:spPr>
          <a:xfrm>
            <a:off x="963927" y="1548325"/>
            <a:ext cx="3759300" cy="396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0" lang="en" sz="3500">
                <a:solidFill>
                  <a:schemeClr val="dk2"/>
                </a:solidFill>
                <a:latin typeface="Century Gothic"/>
                <a:ea typeface="Century Gothic"/>
                <a:cs typeface="Century Gothic"/>
                <a:sym typeface="Century Gothic"/>
              </a:rPr>
              <a:t>Welcome</a:t>
            </a:r>
            <a:endParaRPr b="0" sz="3500">
              <a:solidFill>
                <a:schemeClr val="dk2"/>
              </a:solidFill>
              <a:latin typeface="Century Gothic"/>
              <a:ea typeface="Century Gothic"/>
              <a:cs typeface="Century Gothic"/>
              <a:sym typeface="Century Gothic"/>
            </a:endParaRPr>
          </a:p>
        </p:txBody>
      </p:sp>
      <p:sp>
        <p:nvSpPr>
          <p:cNvPr id="146" name="Google Shape;146;p32"/>
          <p:cNvSpPr txBox="1"/>
          <p:nvPr>
            <p:ph idx="5" type="subTitle"/>
          </p:nvPr>
        </p:nvSpPr>
        <p:spPr>
          <a:xfrm>
            <a:off x="1003375" y="2902475"/>
            <a:ext cx="3680400" cy="396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0" lang="en" sz="3500">
                <a:solidFill>
                  <a:schemeClr val="dk2"/>
                </a:solidFill>
                <a:latin typeface="Century Gothic"/>
                <a:ea typeface="Century Gothic"/>
                <a:cs typeface="Century Gothic"/>
                <a:sym typeface="Century Gothic"/>
              </a:rPr>
              <a:t>Trans Survivors of Sexual Violence</a:t>
            </a:r>
            <a:endParaRPr b="0" sz="3500">
              <a:solidFill>
                <a:schemeClr val="dk2"/>
              </a:solidFill>
              <a:latin typeface="Century Gothic"/>
              <a:ea typeface="Century Gothic"/>
              <a:cs typeface="Century Gothic"/>
              <a:sym typeface="Century Gothic"/>
            </a:endParaRPr>
          </a:p>
        </p:txBody>
      </p:sp>
      <p:sp>
        <p:nvSpPr>
          <p:cNvPr id="147" name="Google Shape;147;p32"/>
          <p:cNvSpPr txBox="1"/>
          <p:nvPr>
            <p:ph idx="13" type="subTitle"/>
          </p:nvPr>
        </p:nvSpPr>
        <p:spPr>
          <a:xfrm>
            <a:off x="4723225" y="2028475"/>
            <a:ext cx="4447800" cy="396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0" lang="en" sz="3500">
                <a:solidFill>
                  <a:schemeClr val="dk2"/>
                </a:solidFill>
                <a:latin typeface="Century Gothic"/>
                <a:ea typeface="Century Gothic"/>
                <a:cs typeface="Century Gothic"/>
                <a:sym typeface="Century Gothic"/>
              </a:rPr>
              <a:t>Transformative Justice</a:t>
            </a:r>
            <a:endParaRPr b="0" sz="3500">
              <a:solidFill>
                <a:schemeClr val="dk2"/>
              </a:solidFill>
              <a:latin typeface="Century Gothic"/>
              <a:ea typeface="Century Gothic"/>
              <a:cs typeface="Century Gothic"/>
              <a:sym typeface="Century Gothic"/>
            </a:endParaRPr>
          </a:p>
        </p:txBody>
      </p:sp>
      <p:sp>
        <p:nvSpPr>
          <p:cNvPr id="148" name="Google Shape;148;p32"/>
          <p:cNvSpPr txBox="1"/>
          <p:nvPr>
            <p:ph idx="1" type="subTitle"/>
          </p:nvPr>
        </p:nvSpPr>
        <p:spPr>
          <a:xfrm>
            <a:off x="963927" y="2179950"/>
            <a:ext cx="3759300" cy="396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0" lang="en" sz="3500">
                <a:solidFill>
                  <a:schemeClr val="dk2"/>
                </a:solidFill>
                <a:latin typeface="Century Gothic"/>
                <a:ea typeface="Century Gothic"/>
                <a:cs typeface="Century Gothic"/>
                <a:sym typeface="Century Gothic"/>
              </a:rPr>
              <a:t>Gender 101</a:t>
            </a:r>
            <a:endParaRPr b="0" sz="3500">
              <a:solidFill>
                <a:schemeClr val="dk2"/>
              </a:solidFill>
              <a:latin typeface="Century Gothic"/>
              <a:ea typeface="Century Gothic"/>
              <a:cs typeface="Century Gothic"/>
              <a:sym typeface="Century Gothic"/>
            </a:endParaRPr>
          </a:p>
        </p:txBody>
      </p:sp>
      <p:pic>
        <p:nvPicPr>
          <p:cNvPr id="149" name="Google Shape;149;p32"/>
          <p:cNvPicPr preferRelativeResize="0"/>
          <p:nvPr/>
        </p:nvPicPr>
        <p:blipFill>
          <a:blip r:embed="rId3">
            <a:alphaModFix/>
          </a:blip>
          <a:stretch>
            <a:fillRect/>
          </a:stretch>
        </p:blipFill>
        <p:spPr>
          <a:xfrm>
            <a:off x="450648" y="2981333"/>
            <a:ext cx="428200" cy="397976"/>
          </a:xfrm>
          <a:prstGeom prst="rect">
            <a:avLst/>
          </a:prstGeom>
          <a:noFill/>
          <a:ln>
            <a:noFill/>
          </a:ln>
        </p:spPr>
      </p:pic>
      <p:pic>
        <p:nvPicPr>
          <p:cNvPr id="150" name="Google Shape;150;p32"/>
          <p:cNvPicPr preferRelativeResize="0"/>
          <p:nvPr/>
        </p:nvPicPr>
        <p:blipFill>
          <a:blip r:embed="rId3">
            <a:alphaModFix/>
          </a:blip>
          <a:stretch>
            <a:fillRect/>
          </a:stretch>
        </p:blipFill>
        <p:spPr>
          <a:xfrm>
            <a:off x="4255573" y="2305921"/>
            <a:ext cx="428200" cy="397976"/>
          </a:xfrm>
          <a:prstGeom prst="rect">
            <a:avLst/>
          </a:prstGeom>
          <a:noFill/>
          <a:ln>
            <a:noFill/>
          </a:ln>
        </p:spPr>
      </p:pic>
      <p:pic>
        <p:nvPicPr>
          <p:cNvPr id="151" name="Google Shape;151;p32"/>
          <p:cNvPicPr preferRelativeResize="0"/>
          <p:nvPr/>
        </p:nvPicPr>
        <p:blipFill>
          <a:blip r:embed="rId4">
            <a:alphaModFix/>
          </a:blip>
          <a:stretch>
            <a:fillRect/>
          </a:stretch>
        </p:blipFill>
        <p:spPr>
          <a:xfrm>
            <a:off x="4255564" y="1457420"/>
            <a:ext cx="428222" cy="396900"/>
          </a:xfrm>
          <a:prstGeom prst="rect">
            <a:avLst/>
          </a:prstGeom>
          <a:noFill/>
          <a:ln>
            <a:noFill/>
          </a:ln>
        </p:spPr>
      </p:pic>
      <p:sp>
        <p:nvSpPr>
          <p:cNvPr id="152" name="Google Shape;152;p32"/>
          <p:cNvSpPr txBox="1"/>
          <p:nvPr>
            <p:ph idx="5" type="subTitle"/>
          </p:nvPr>
        </p:nvSpPr>
        <p:spPr>
          <a:xfrm>
            <a:off x="4808300" y="3379838"/>
            <a:ext cx="3680400" cy="396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0" lang="en" sz="3500">
                <a:solidFill>
                  <a:schemeClr val="dk2"/>
                </a:solidFill>
                <a:latin typeface="Century Gothic"/>
                <a:ea typeface="Century Gothic"/>
                <a:cs typeface="Century Gothic"/>
                <a:sym typeface="Century Gothic"/>
              </a:rPr>
              <a:t>Resources </a:t>
            </a:r>
            <a:endParaRPr b="0" sz="3500">
              <a:solidFill>
                <a:schemeClr val="dk2"/>
              </a:solidFill>
              <a:latin typeface="Century Gothic"/>
              <a:ea typeface="Century Gothic"/>
              <a:cs typeface="Century Gothic"/>
              <a:sym typeface="Century Gothic"/>
            </a:endParaRPr>
          </a:p>
        </p:txBody>
      </p:sp>
      <p:pic>
        <p:nvPicPr>
          <p:cNvPr id="153" name="Google Shape;153;p32"/>
          <p:cNvPicPr preferRelativeResize="0"/>
          <p:nvPr/>
        </p:nvPicPr>
        <p:blipFill>
          <a:blip r:embed="rId4">
            <a:alphaModFix/>
          </a:blip>
          <a:stretch>
            <a:fillRect/>
          </a:stretch>
        </p:blipFill>
        <p:spPr>
          <a:xfrm>
            <a:off x="4255564" y="3624995"/>
            <a:ext cx="428222" cy="396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50"/>
          <p:cNvPicPr preferRelativeResize="0"/>
          <p:nvPr/>
        </p:nvPicPr>
        <p:blipFill>
          <a:blip r:embed="rId3">
            <a:alphaModFix/>
          </a:blip>
          <a:stretch>
            <a:fillRect/>
          </a:stretch>
        </p:blipFill>
        <p:spPr>
          <a:xfrm flipH="1">
            <a:off x="1333200" y="1217075"/>
            <a:ext cx="6477600" cy="3286075"/>
          </a:xfrm>
          <a:prstGeom prst="rect">
            <a:avLst/>
          </a:prstGeom>
          <a:noFill/>
          <a:ln>
            <a:noFill/>
          </a:ln>
        </p:spPr>
      </p:pic>
      <p:pic>
        <p:nvPicPr>
          <p:cNvPr id="280" name="Google Shape;280;p50"/>
          <p:cNvPicPr preferRelativeResize="0"/>
          <p:nvPr/>
        </p:nvPicPr>
        <p:blipFill>
          <a:blip r:embed="rId4">
            <a:alphaModFix/>
          </a:blip>
          <a:stretch>
            <a:fillRect/>
          </a:stretch>
        </p:blipFill>
        <p:spPr>
          <a:xfrm>
            <a:off x="1436398" y="417380"/>
            <a:ext cx="5462275" cy="5062576"/>
          </a:xfrm>
          <a:prstGeom prst="rect">
            <a:avLst/>
          </a:prstGeom>
          <a:noFill/>
          <a:ln>
            <a:noFill/>
          </a:ln>
        </p:spPr>
      </p:pic>
      <p:sp>
        <p:nvSpPr>
          <p:cNvPr id="281" name="Google Shape;281;p50"/>
          <p:cNvSpPr txBox="1"/>
          <p:nvPr>
            <p:ph idx="2" type="title"/>
          </p:nvPr>
        </p:nvSpPr>
        <p:spPr>
          <a:xfrm>
            <a:off x="-357900" y="1826538"/>
            <a:ext cx="9859800" cy="10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Power Dynamics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51"/>
          <p:cNvSpPr txBox="1"/>
          <p:nvPr/>
        </p:nvSpPr>
        <p:spPr>
          <a:xfrm>
            <a:off x="1773700" y="4128000"/>
            <a:ext cx="6897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chemeClr val="dk2"/>
                </a:solidFill>
                <a:latin typeface="Century Gothic"/>
                <a:ea typeface="Century Gothic"/>
                <a:cs typeface="Century Gothic"/>
                <a:sym typeface="Century Gothic"/>
              </a:rPr>
              <a:t>Created by Crystal Byrd Farmer</a:t>
            </a:r>
            <a:endParaRPr b="1" sz="3200">
              <a:solidFill>
                <a:schemeClr val="dk2"/>
              </a:solidFill>
              <a:latin typeface="Century Gothic"/>
              <a:ea typeface="Century Gothic"/>
              <a:cs typeface="Century Gothic"/>
              <a:sym typeface="Century Gothic"/>
            </a:endParaRPr>
          </a:p>
        </p:txBody>
      </p:sp>
      <p:sp>
        <p:nvSpPr>
          <p:cNvPr id="287" name="Google Shape;287;p51"/>
          <p:cNvSpPr txBox="1"/>
          <p:nvPr/>
        </p:nvSpPr>
        <p:spPr>
          <a:xfrm>
            <a:off x="304150" y="335250"/>
            <a:ext cx="9315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chemeClr val="dk2"/>
                </a:solidFill>
                <a:latin typeface="Pacifico"/>
                <a:ea typeface="Pacifico"/>
                <a:cs typeface="Pacifico"/>
                <a:sym typeface="Pacifico"/>
              </a:rPr>
              <a:t>Triangle of Consent </a:t>
            </a:r>
            <a:endParaRPr sz="5000">
              <a:solidFill>
                <a:schemeClr val="dk2"/>
              </a:solidFill>
              <a:latin typeface="Pacifico"/>
              <a:ea typeface="Pacifico"/>
              <a:cs typeface="Pacifico"/>
              <a:sym typeface="Pacifico"/>
            </a:endParaRPr>
          </a:p>
        </p:txBody>
      </p:sp>
      <p:sp>
        <p:nvSpPr>
          <p:cNvPr id="288" name="Google Shape;288;p51"/>
          <p:cNvSpPr txBox="1"/>
          <p:nvPr/>
        </p:nvSpPr>
        <p:spPr>
          <a:xfrm>
            <a:off x="2571750" y="1371275"/>
            <a:ext cx="35628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dk2"/>
                </a:solidFill>
                <a:latin typeface="Century Gothic"/>
                <a:ea typeface="Century Gothic"/>
                <a:cs typeface="Century Gothic"/>
                <a:sym typeface="Century Gothic"/>
              </a:rPr>
              <a:t>Communication</a:t>
            </a:r>
            <a:endParaRPr sz="3200">
              <a:solidFill>
                <a:schemeClr val="dk2"/>
              </a:solidFill>
              <a:latin typeface="Century Gothic"/>
              <a:ea typeface="Century Gothic"/>
              <a:cs typeface="Century Gothic"/>
              <a:sym typeface="Century Gothic"/>
            </a:endParaRPr>
          </a:p>
        </p:txBody>
      </p:sp>
      <p:sp>
        <p:nvSpPr>
          <p:cNvPr id="289" name="Google Shape;289;p51"/>
          <p:cNvSpPr txBox="1"/>
          <p:nvPr/>
        </p:nvSpPr>
        <p:spPr>
          <a:xfrm>
            <a:off x="5815600" y="3287963"/>
            <a:ext cx="31524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dk2"/>
                </a:solidFill>
                <a:latin typeface="Century Gothic"/>
                <a:ea typeface="Century Gothic"/>
                <a:cs typeface="Century Gothic"/>
                <a:sym typeface="Century Gothic"/>
              </a:rPr>
              <a:t>Agency</a:t>
            </a:r>
            <a:endParaRPr sz="3200">
              <a:solidFill>
                <a:schemeClr val="dk2"/>
              </a:solidFill>
              <a:latin typeface="Century Gothic"/>
              <a:ea typeface="Century Gothic"/>
              <a:cs typeface="Century Gothic"/>
              <a:sym typeface="Century Gothic"/>
            </a:endParaRPr>
          </a:p>
        </p:txBody>
      </p:sp>
      <p:sp>
        <p:nvSpPr>
          <p:cNvPr id="290" name="Google Shape;290;p51"/>
          <p:cNvSpPr txBox="1"/>
          <p:nvPr/>
        </p:nvSpPr>
        <p:spPr>
          <a:xfrm>
            <a:off x="1437725" y="3287975"/>
            <a:ext cx="31524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dk2"/>
                </a:solidFill>
                <a:latin typeface="Century Gothic"/>
                <a:ea typeface="Century Gothic"/>
                <a:cs typeface="Century Gothic"/>
                <a:sym typeface="Century Gothic"/>
              </a:rPr>
              <a:t>Power</a:t>
            </a:r>
            <a:endParaRPr sz="3200">
              <a:solidFill>
                <a:schemeClr val="dk2"/>
              </a:solidFill>
              <a:latin typeface="Century Gothic"/>
              <a:ea typeface="Century Gothic"/>
              <a:cs typeface="Century Gothic"/>
              <a:sym typeface="Century Gothic"/>
            </a:endParaRPr>
          </a:p>
          <a:p>
            <a:pPr indent="0" lvl="0" marL="0" rtl="0" algn="l">
              <a:spcBef>
                <a:spcPts val="0"/>
              </a:spcBef>
              <a:spcAft>
                <a:spcPts val="0"/>
              </a:spcAft>
              <a:buNone/>
            </a:pPr>
            <a:r>
              <a:t/>
            </a:r>
            <a:endParaRPr sz="3200">
              <a:solidFill>
                <a:schemeClr val="dk2"/>
              </a:solidFill>
              <a:latin typeface="Crimson Text"/>
              <a:ea typeface="Crimson Text"/>
              <a:cs typeface="Crimson Text"/>
              <a:sym typeface="Crimson Text"/>
            </a:endParaRPr>
          </a:p>
        </p:txBody>
      </p:sp>
      <p:sp>
        <p:nvSpPr>
          <p:cNvPr id="291" name="Google Shape;291;p51"/>
          <p:cNvSpPr/>
          <p:nvPr/>
        </p:nvSpPr>
        <p:spPr>
          <a:xfrm>
            <a:off x="2982025" y="2064938"/>
            <a:ext cx="2544900" cy="1707300"/>
          </a:xfrm>
          <a:prstGeom prst="triangle">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52"/>
          <p:cNvSpPr txBox="1"/>
          <p:nvPr/>
        </p:nvSpPr>
        <p:spPr>
          <a:xfrm>
            <a:off x="1773700" y="4128000"/>
            <a:ext cx="6897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chemeClr val="dk2"/>
                </a:solidFill>
                <a:latin typeface="Century Gothic"/>
                <a:ea typeface="Century Gothic"/>
                <a:cs typeface="Century Gothic"/>
                <a:sym typeface="Century Gothic"/>
              </a:rPr>
              <a:t>Created by Crystal Byrd Farmer</a:t>
            </a:r>
            <a:endParaRPr b="1" sz="3200">
              <a:solidFill>
                <a:schemeClr val="dk2"/>
              </a:solidFill>
              <a:latin typeface="Century Gothic"/>
              <a:ea typeface="Century Gothic"/>
              <a:cs typeface="Century Gothic"/>
              <a:sym typeface="Century Gothic"/>
            </a:endParaRPr>
          </a:p>
        </p:txBody>
      </p:sp>
      <p:sp>
        <p:nvSpPr>
          <p:cNvPr id="297" name="Google Shape;297;p52"/>
          <p:cNvSpPr txBox="1"/>
          <p:nvPr/>
        </p:nvSpPr>
        <p:spPr>
          <a:xfrm>
            <a:off x="304150" y="335250"/>
            <a:ext cx="9315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chemeClr val="dk2"/>
                </a:solidFill>
                <a:latin typeface="Pacifico"/>
                <a:ea typeface="Pacifico"/>
                <a:cs typeface="Pacifico"/>
                <a:sym typeface="Pacifico"/>
              </a:rPr>
              <a:t>Triangle of Consent </a:t>
            </a:r>
            <a:endParaRPr sz="5000">
              <a:solidFill>
                <a:schemeClr val="dk2"/>
              </a:solidFill>
              <a:latin typeface="Pacifico"/>
              <a:ea typeface="Pacifico"/>
              <a:cs typeface="Pacifico"/>
              <a:sym typeface="Pacifico"/>
            </a:endParaRPr>
          </a:p>
        </p:txBody>
      </p:sp>
      <p:sp>
        <p:nvSpPr>
          <p:cNvPr id="298" name="Google Shape;298;p52"/>
          <p:cNvSpPr txBox="1"/>
          <p:nvPr/>
        </p:nvSpPr>
        <p:spPr>
          <a:xfrm>
            <a:off x="5815600" y="3287963"/>
            <a:ext cx="31524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dk2"/>
                </a:solidFill>
                <a:latin typeface="Century Gothic"/>
                <a:ea typeface="Century Gothic"/>
                <a:cs typeface="Century Gothic"/>
                <a:sym typeface="Century Gothic"/>
              </a:rPr>
              <a:t>Agency</a:t>
            </a:r>
            <a:endParaRPr sz="3200">
              <a:solidFill>
                <a:schemeClr val="dk2"/>
              </a:solidFill>
              <a:latin typeface="Century Gothic"/>
              <a:ea typeface="Century Gothic"/>
              <a:cs typeface="Century Gothic"/>
              <a:sym typeface="Century Gothic"/>
            </a:endParaRPr>
          </a:p>
        </p:txBody>
      </p:sp>
      <p:sp>
        <p:nvSpPr>
          <p:cNvPr id="299" name="Google Shape;299;p52"/>
          <p:cNvSpPr/>
          <p:nvPr/>
        </p:nvSpPr>
        <p:spPr>
          <a:xfrm>
            <a:off x="2982025" y="2064938"/>
            <a:ext cx="2544900" cy="1707300"/>
          </a:xfrm>
          <a:prstGeom prst="triangle">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53"/>
          <p:cNvSpPr txBox="1"/>
          <p:nvPr/>
        </p:nvSpPr>
        <p:spPr>
          <a:xfrm>
            <a:off x="1773700" y="4128000"/>
            <a:ext cx="6897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chemeClr val="dk2"/>
                </a:solidFill>
                <a:latin typeface="Century Gothic"/>
                <a:ea typeface="Century Gothic"/>
                <a:cs typeface="Century Gothic"/>
                <a:sym typeface="Century Gothic"/>
              </a:rPr>
              <a:t>Created by Crystal Byrd Farmer</a:t>
            </a:r>
            <a:endParaRPr b="1" sz="3200">
              <a:solidFill>
                <a:schemeClr val="dk2"/>
              </a:solidFill>
              <a:latin typeface="Century Gothic"/>
              <a:ea typeface="Century Gothic"/>
              <a:cs typeface="Century Gothic"/>
              <a:sym typeface="Century Gothic"/>
            </a:endParaRPr>
          </a:p>
        </p:txBody>
      </p:sp>
      <p:sp>
        <p:nvSpPr>
          <p:cNvPr id="305" name="Google Shape;305;p53"/>
          <p:cNvSpPr txBox="1"/>
          <p:nvPr/>
        </p:nvSpPr>
        <p:spPr>
          <a:xfrm>
            <a:off x="304150" y="335250"/>
            <a:ext cx="9315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chemeClr val="dk2"/>
                </a:solidFill>
                <a:latin typeface="Pacifico"/>
                <a:ea typeface="Pacifico"/>
                <a:cs typeface="Pacifico"/>
                <a:sym typeface="Pacifico"/>
              </a:rPr>
              <a:t>Triangle of Consent </a:t>
            </a:r>
            <a:endParaRPr sz="5000">
              <a:solidFill>
                <a:schemeClr val="dk2"/>
              </a:solidFill>
              <a:latin typeface="Pacifico"/>
              <a:ea typeface="Pacifico"/>
              <a:cs typeface="Pacifico"/>
              <a:sym typeface="Pacifico"/>
            </a:endParaRPr>
          </a:p>
        </p:txBody>
      </p:sp>
      <p:sp>
        <p:nvSpPr>
          <p:cNvPr id="306" name="Google Shape;306;p53"/>
          <p:cNvSpPr txBox="1"/>
          <p:nvPr/>
        </p:nvSpPr>
        <p:spPr>
          <a:xfrm>
            <a:off x="1437725" y="3287975"/>
            <a:ext cx="31524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dk2"/>
                </a:solidFill>
                <a:latin typeface="Century Gothic"/>
                <a:ea typeface="Century Gothic"/>
                <a:cs typeface="Century Gothic"/>
                <a:sym typeface="Century Gothic"/>
              </a:rPr>
              <a:t>Power</a:t>
            </a:r>
            <a:endParaRPr sz="3200">
              <a:solidFill>
                <a:schemeClr val="dk2"/>
              </a:solidFill>
              <a:latin typeface="Century Gothic"/>
              <a:ea typeface="Century Gothic"/>
              <a:cs typeface="Century Gothic"/>
              <a:sym typeface="Century Gothic"/>
            </a:endParaRPr>
          </a:p>
          <a:p>
            <a:pPr indent="0" lvl="0" marL="0" rtl="0" algn="l">
              <a:spcBef>
                <a:spcPts val="0"/>
              </a:spcBef>
              <a:spcAft>
                <a:spcPts val="0"/>
              </a:spcAft>
              <a:buNone/>
            </a:pPr>
            <a:r>
              <a:t/>
            </a:r>
            <a:endParaRPr sz="3200">
              <a:solidFill>
                <a:schemeClr val="dk2"/>
              </a:solidFill>
              <a:latin typeface="Crimson Text"/>
              <a:ea typeface="Crimson Text"/>
              <a:cs typeface="Crimson Text"/>
              <a:sym typeface="Crimson Text"/>
            </a:endParaRPr>
          </a:p>
        </p:txBody>
      </p:sp>
      <p:sp>
        <p:nvSpPr>
          <p:cNvPr id="307" name="Google Shape;307;p53"/>
          <p:cNvSpPr/>
          <p:nvPr/>
        </p:nvSpPr>
        <p:spPr>
          <a:xfrm>
            <a:off x="2982025" y="2064938"/>
            <a:ext cx="2544900" cy="1707300"/>
          </a:xfrm>
          <a:prstGeom prst="triangle">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4"/>
          <p:cNvSpPr txBox="1"/>
          <p:nvPr/>
        </p:nvSpPr>
        <p:spPr>
          <a:xfrm>
            <a:off x="1773700" y="4128000"/>
            <a:ext cx="68973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chemeClr val="dk2"/>
                </a:solidFill>
                <a:latin typeface="Century Gothic"/>
                <a:ea typeface="Century Gothic"/>
                <a:cs typeface="Century Gothic"/>
                <a:sym typeface="Century Gothic"/>
              </a:rPr>
              <a:t>Created by Crystal Byrd Farmer</a:t>
            </a:r>
            <a:endParaRPr b="1" sz="3200">
              <a:solidFill>
                <a:schemeClr val="dk2"/>
              </a:solidFill>
              <a:latin typeface="Century Gothic"/>
              <a:ea typeface="Century Gothic"/>
              <a:cs typeface="Century Gothic"/>
              <a:sym typeface="Century Gothic"/>
            </a:endParaRPr>
          </a:p>
        </p:txBody>
      </p:sp>
      <p:sp>
        <p:nvSpPr>
          <p:cNvPr id="313" name="Google Shape;313;p54"/>
          <p:cNvSpPr txBox="1"/>
          <p:nvPr/>
        </p:nvSpPr>
        <p:spPr>
          <a:xfrm>
            <a:off x="304150" y="335250"/>
            <a:ext cx="9315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chemeClr val="dk2"/>
                </a:solidFill>
                <a:latin typeface="Pacifico"/>
                <a:ea typeface="Pacifico"/>
                <a:cs typeface="Pacifico"/>
                <a:sym typeface="Pacifico"/>
              </a:rPr>
              <a:t>Triangle of Consent </a:t>
            </a:r>
            <a:endParaRPr sz="5000">
              <a:solidFill>
                <a:schemeClr val="dk2"/>
              </a:solidFill>
              <a:latin typeface="Pacifico"/>
              <a:ea typeface="Pacifico"/>
              <a:cs typeface="Pacifico"/>
              <a:sym typeface="Pacifico"/>
            </a:endParaRPr>
          </a:p>
        </p:txBody>
      </p:sp>
      <p:sp>
        <p:nvSpPr>
          <p:cNvPr id="314" name="Google Shape;314;p54"/>
          <p:cNvSpPr txBox="1"/>
          <p:nvPr/>
        </p:nvSpPr>
        <p:spPr>
          <a:xfrm>
            <a:off x="2571750" y="1371275"/>
            <a:ext cx="35628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dk2"/>
                </a:solidFill>
                <a:latin typeface="Century Gothic"/>
                <a:ea typeface="Century Gothic"/>
                <a:cs typeface="Century Gothic"/>
                <a:sym typeface="Century Gothic"/>
              </a:rPr>
              <a:t>Communication</a:t>
            </a:r>
            <a:endParaRPr sz="3200">
              <a:solidFill>
                <a:schemeClr val="dk2"/>
              </a:solidFill>
              <a:latin typeface="Century Gothic"/>
              <a:ea typeface="Century Gothic"/>
              <a:cs typeface="Century Gothic"/>
              <a:sym typeface="Century Gothic"/>
            </a:endParaRPr>
          </a:p>
        </p:txBody>
      </p:sp>
      <p:sp>
        <p:nvSpPr>
          <p:cNvPr id="315" name="Google Shape;315;p54"/>
          <p:cNvSpPr/>
          <p:nvPr/>
        </p:nvSpPr>
        <p:spPr>
          <a:xfrm>
            <a:off x="2982025" y="2064938"/>
            <a:ext cx="2544900" cy="1707300"/>
          </a:xfrm>
          <a:prstGeom prst="triangle">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5"/>
          <p:cNvSpPr txBox="1"/>
          <p:nvPr>
            <p:ph type="title"/>
          </p:nvPr>
        </p:nvSpPr>
        <p:spPr>
          <a:xfrm>
            <a:off x="100900" y="179400"/>
            <a:ext cx="8644500" cy="5727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1600"/>
              </a:spcAft>
              <a:buNone/>
            </a:pPr>
            <a:r>
              <a:rPr lang="en" sz="5000">
                <a:solidFill>
                  <a:schemeClr val="dk2"/>
                </a:solidFill>
              </a:rPr>
              <a:t>Underground Economic Work</a:t>
            </a:r>
            <a:endParaRPr sz="6500">
              <a:solidFill>
                <a:schemeClr val="dk2"/>
              </a:solidFill>
            </a:endParaRPr>
          </a:p>
        </p:txBody>
      </p:sp>
      <p:sp>
        <p:nvSpPr>
          <p:cNvPr id="321" name="Google Shape;321;p55"/>
          <p:cNvSpPr txBox="1"/>
          <p:nvPr>
            <p:ph idx="1" type="subTitle"/>
          </p:nvPr>
        </p:nvSpPr>
        <p:spPr>
          <a:xfrm>
            <a:off x="1780500" y="716650"/>
            <a:ext cx="7300800" cy="26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3100">
              <a:solidFill>
                <a:schemeClr val="accent1"/>
              </a:solidFill>
              <a:latin typeface="Pacifico"/>
              <a:ea typeface="Pacifico"/>
              <a:cs typeface="Pacifico"/>
              <a:sym typeface="Pacifico"/>
            </a:endParaRPr>
          </a:p>
          <a:p>
            <a:pPr indent="-546100" lvl="0" marL="457200" rtl="0" algn="l">
              <a:lnSpc>
                <a:spcPct val="115000"/>
              </a:lnSpc>
              <a:spcBef>
                <a:spcPts val="1600"/>
              </a:spcBef>
              <a:spcAft>
                <a:spcPts val="0"/>
              </a:spcAft>
              <a:buClr>
                <a:schemeClr val="dk2"/>
              </a:buClr>
              <a:buSzPts val="5000"/>
              <a:buFont typeface="Pacifico"/>
              <a:buChar char="●"/>
            </a:pPr>
            <a:r>
              <a:rPr lang="en" sz="5000">
                <a:solidFill>
                  <a:schemeClr val="dk2"/>
                </a:solidFill>
                <a:latin typeface="Pacifico"/>
                <a:ea typeface="Pacifico"/>
                <a:cs typeface="Pacifico"/>
                <a:sym typeface="Pacifico"/>
              </a:rPr>
              <a:t>Complex </a:t>
            </a:r>
            <a:endParaRPr sz="5000">
              <a:solidFill>
                <a:schemeClr val="dk2"/>
              </a:solidFill>
              <a:latin typeface="Pacifico"/>
              <a:ea typeface="Pacifico"/>
              <a:cs typeface="Pacifico"/>
              <a:sym typeface="Pacifico"/>
            </a:endParaRPr>
          </a:p>
          <a:p>
            <a:pPr indent="-546100" lvl="0" marL="457200" rtl="0" algn="l">
              <a:lnSpc>
                <a:spcPct val="115000"/>
              </a:lnSpc>
              <a:spcBef>
                <a:spcPts val="0"/>
              </a:spcBef>
              <a:spcAft>
                <a:spcPts val="0"/>
              </a:spcAft>
              <a:buClr>
                <a:schemeClr val="dk2"/>
              </a:buClr>
              <a:buSzPts val="5000"/>
              <a:buFont typeface="Pacifico"/>
              <a:buChar char="●"/>
            </a:pPr>
            <a:r>
              <a:rPr lang="en" sz="5000">
                <a:solidFill>
                  <a:schemeClr val="dk2"/>
                </a:solidFill>
                <a:latin typeface="Pacifico"/>
                <a:ea typeface="Pacifico"/>
                <a:cs typeface="Pacifico"/>
                <a:sym typeface="Pacifico"/>
              </a:rPr>
              <a:t>Survival Tactic </a:t>
            </a:r>
            <a:endParaRPr sz="5000">
              <a:solidFill>
                <a:schemeClr val="dk2"/>
              </a:solidFill>
              <a:latin typeface="Pacifico"/>
              <a:ea typeface="Pacifico"/>
              <a:cs typeface="Pacifico"/>
              <a:sym typeface="Pacifico"/>
            </a:endParaRPr>
          </a:p>
          <a:p>
            <a:pPr indent="-546100" lvl="0" marL="457200" rtl="0" algn="l">
              <a:lnSpc>
                <a:spcPct val="115000"/>
              </a:lnSpc>
              <a:spcBef>
                <a:spcPts val="0"/>
              </a:spcBef>
              <a:spcAft>
                <a:spcPts val="0"/>
              </a:spcAft>
              <a:buClr>
                <a:schemeClr val="dk2"/>
              </a:buClr>
              <a:buSzPts val="5000"/>
              <a:buFont typeface="Pacifico"/>
              <a:buChar char="●"/>
            </a:pPr>
            <a:r>
              <a:rPr lang="en" sz="5000">
                <a:solidFill>
                  <a:schemeClr val="dk2"/>
                </a:solidFill>
                <a:latin typeface="Pacifico"/>
                <a:ea typeface="Pacifico"/>
                <a:cs typeface="Pacifico"/>
                <a:sym typeface="Pacifico"/>
              </a:rPr>
              <a:t>Highly Stigmatized </a:t>
            </a:r>
            <a:endParaRPr sz="5000">
              <a:solidFill>
                <a:schemeClr val="dk2"/>
              </a:solidFill>
              <a:latin typeface="Pacifico"/>
              <a:ea typeface="Pacifico"/>
              <a:cs typeface="Pacifico"/>
              <a:sym typeface="Pacific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56"/>
          <p:cNvPicPr preferRelativeResize="0"/>
          <p:nvPr/>
        </p:nvPicPr>
        <p:blipFill>
          <a:blip r:embed="rId3">
            <a:alphaModFix/>
          </a:blip>
          <a:stretch>
            <a:fillRect/>
          </a:stretch>
        </p:blipFill>
        <p:spPr>
          <a:xfrm flipH="1">
            <a:off x="1333200" y="1217075"/>
            <a:ext cx="6477600" cy="3286075"/>
          </a:xfrm>
          <a:prstGeom prst="rect">
            <a:avLst/>
          </a:prstGeom>
          <a:noFill/>
          <a:ln>
            <a:noFill/>
          </a:ln>
        </p:spPr>
      </p:pic>
      <p:pic>
        <p:nvPicPr>
          <p:cNvPr id="327" name="Google Shape;327;p56"/>
          <p:cNvPicPr preferRelativeResize="0"/>
          <p:nvPr/>
        </p:nvPicPr>
        <p:blipFill>
          <a:blip r:embed="rId4">
            <a:alphaModFix/>
          </a:blip>
          <a:stretch>
            <a:fillRect/>
          </a:stretch>
        </p:blipFill>
        <p:spPr>
          <a:xfrm>
            <a:off x="1436398" y="417380"/>
            <a:ext cx="5462275" cy="5062576"/>
          </a:xfrm>
          <a:prstGeom prst="rect">
            <a:avLst/>
          </a:prstGeom>
          <a:noFill/>
          <a:ln>
            <a:noFill/>
          </a:ln>
        </p:spPr>
      </p:pic>
      <p:sp>
        <p:nvSpPr>
          <p:cNvPr id="328" name="Google Shape;328;p56"/>
          <p:cNvSpPr txBox="1"/>
          <p:nvPr>
            <p:ph idx="2" type="title"/>
          </p:nvPr>
        </p:nvSpPr>
        <p:spPr>
          <a:xfrm>
            <a:off x="-357900" y="1826538"/>
            <a:ext cx="9859800" cy="10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Transformative Justice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7"/>
          <p:cNvSpPr txBox="1"/>
          <p:nvPr>
            <p:ph type="title"/>
          </p:nvPr>
        </p:nvSpPr>
        <p:spPr>
          <a:xfrm>
            <a:off x="100900" y="400200"/>
            <a:ext cx="86445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dk2"/>
                </a:solidFill>
              </a:rPr>
              <a:t>Transformative Justice</a:t>
            </a:r>
            <a:endParaRPr sz="5000">
              <a:solidFill>
                <a:schemeClr val="dk2"/>
              </a:solidFill>
            </a:endParaRPr>
          </a:p>
        </p:txBody>
      </p:sp>
      <p:sp>
        <p:nvSpPr>
          <p:cNvPr id="334" name="Google Shape;334;p57"/>
          <p:cNvSpPr txBox="1"/>
          <p:nvPr>
            <p:ph idx="4294967295" type="subTitle"/>
          </p:nvPr>
        </p:nvSpPr>
        <p:spPr>
          <a:xfrm>
            <a:off x="304050" y="605750"/>
            <a:ext cx="8535900" cy="26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3100">
              <a:solidFill>
                <a:schemeClr val="accent1"/>
              </a:solidFill>
              <a:latin typeface="Pacifico"/>
              <a:ea typeface="Pacifico"/>
              <a:cs typeface="Pacifico"/>
              <a:sym typeface="Pacifico"/>
            </a:endParaRPr>
          </a:p>
          <a:p>
            <a:pPr indent="-431800" lvl="0" marL="457200" rtl="0" algn="l">
              <a:lnSpc>
                <a:spcPct val="115000"/>
              </a:lnSpc>
              <a:spcBef>
                <a:spcPts val="1600"/>
              </a:spcBef>
              <a:spcAft>
                <a:spcPts val="0"/>
              </a:spcAft>
              <a:buClr>
                <a:schemeClr val="dk2"/>
              </a:buClr>
              <a:buSzPts val="3200"/>
              <a:buFont typeface="Century Gothic"/>
              <a:buChar char="●"/>
            </a:pPr>
            <a:r>
              <a:rPr lang="en" sz="3200">
                <a:solidFill>
                  <a:schemeClr val="dk2"/>
                </a:solidFill>
                <a:latin typeface="Century Gothic"/>
                <a:ea typeface="Century Gothic"/>
                <a:cs typeface="Century Gothic"/>
                <a:sym typeface="Century Gothic"/>
              </a:rPr>
              <a:t>Center </a:t>
            </a:r>
            <a:r>
              <a:rPr lang="en" sz="3200">
                <a:solidFill>
                  <a:schemeClr val="dk2"/>
                </a:solidFill>
                <a:latin typeface="Century Gothic"/>
                <a:ea typeface="Century Gothic"/>
                <a:cs typeface="Century Gothic"/>
                <a:sym typeface="Century Gothic"/>
              </a:rPr>
              <a:t>Indigenous, Black, Brown, communities </a:t>
            </a:r>
            <a:endParaRPr sz="3200">
              <a:solidFill>
                <a:schemeClr val="dk2"/>
              </a:solidFill>
              <a:latin typeface="Century Gothic"/>
              <a:ea typeface="Century Gothic"/>
              <a:cs typeface="Century Gothic"/>
              <a:sym typeface="Century Gothic"/>
            </a:endParaRPr>
          </a:p>
          <a:p>
            <a:pPr indent="-431800" lvl="0" marL="457200" rtl="0" algn="l">
              <a:lnSpc>
                <a:spcPct val="115000"/>
              </a:lnSpc>
              <a:spcBef>
                <a:spcPts val="0"/>
              </a:spcBef>
              <a:spcAft>
                <a:spcPts val="0"/>
              </a:spcAft>
              <a:buClr>
                <a:schemeClr val="dk2"/>
              </a:buClr>
              <a:buSzPts val="3200"/>
              <a:buFont typeface="Century Gothic"/>
              <a:buChar char="●"/>
            </a:pPr>
            <a:r>
              <a:rPr lang="en" sz="3200">
                <a:solidFill>
                  <a:schemeClr val="dk2"/>
                </a:solidFill>
                <a:latin typeface="Century Gothic"/>
                <a:ea typeface="Century Gothic"/>
                <a:cs typeface="Century Gothic"/>
                <a:sym typeface="Century Gothic"/>
              </a:rPr>
              <a:t>Belief that people who caused harm can change and that we all can play a crucial role in that shift </a:t>
            </a:r>
            <a:endParaRPr sz="3200">
              <a:solidFill>
                <a:schemeClr val="dk2"/>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58"/>
          <p:cNvPicPr preferRelativeResize="0"/>
          <p:nvPr/>
        </p:nvPicPr>
        <p:blipFill>
          <a:blip r:embed="rId3">
            <a:alphaModFix/>
          </a:blip>
          <a:stretch>
            <a:fillRect/>
          </a:stretch>
        </p:blipFill>
        <p:spPr>
          <a:xfrm flipH="1">
            <a:off x="1333200" y="1217075"/>
            <a:ext cx="6477600" cy="3286075"/>
          </a:xfrm>
          <a:prstGeom prst="rect">
            <a:avLst/>
          </a:prstGeom>
          <a:noFill/>
          <a:ln>
            <a:noFill/>
          </a:ln>
        </p:spPr>
      </p:pic>
      <p:pic>
        <p:nvPicPr>
          <p:cNvPr id="340" name="Google Shape;340;p58"/>
          <p:cNvPicPr preferRelativeResize="0"/>
          <p:nvPr/>
        </p:nvPicPr>
        <p:blipFill>
          <a:blip r:embed="rId4">
            <a:alphaModFix/>
          </a:blip>
          <a:stretch>
            <a:fillRect/>
          </a:stretch>
        </p:blipFill>
        <p:spPr>
          <a:xfrm>
            <a:off x="1436398" y="417380"/>
            <a:ext cx="5462275" cy="5062576"/>
          </a:xfrm>
          <a:prstGeom prst="rect">
            <a:avLst/>
          </a:prstGeom>
          <a:noFill/>
          <a:ln>
            <a:noFill/>
          </a:ln>
        </p:spPr>
      </p:pic>
      <p:sp>
        <p:nvSpPr>
          <p:cNvPr id="341" name="Google Shape;341;p58"/>
          <p:cNvSpPr txBox="1"/>
          <p:nvPr>
            <p:ph idx="2" type="title"/>
          </p:nvPr>
        </p:nvSpPr>
        <p:spPr>
          <a:xfrm>
            <a:off x="-56925" y="1813900"/>
            <a:ext cx="9501900" cy="10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Shouting self-care at people who actually need community care is how we fail people</a:t>
            </a:r>
            <a:endParaRPr sz="6000"/>
          </a:p>
          <a:p>
            <a:pPr indent="-546100" lvl="0" marL="457200" rtl="0" algn="ctr">
              <a:spcBef>
                <a:spcPts val="0"/>
              </a:spcBef>
              <a:spcAft>
                <a:spcPts val="0"/>
              </a:spcAft>
              <a:buSzPts val="5000"/>
              <a:buChar char="-"/>
            </a:pPr>
            <a:r>
              <a:rPr lang="en" sz="5000"/>
              <a:t>Nakita Valerio</a:t>
            </a:r>
            <a:r>
              <a:rPr lang="en" sz="5000"/>
              <a:t> </a:t>
            </a:r>
            <a:r>
              <a:rPr lang="en" sz="11100"/>
              <a:t> </a:t>
            </a:r>
            <a:endParaRPr sz="111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descr="Building Accountable Communities  // Part 1&#10;&#10;Accountability is a familiar buzz-word in contemporary social movements, but what does it mean? How do we work toward it? In this series of four short videos, anti-violence activists Kiyomi Fujikawa and Shannon Perez-Darby ask and explore: What does it look like to be accountable to survivors without exiling or disposing those who do harm?&#10;&#10;On October 26, 2018, Kiyomi and Shannon will join us for an online discussion exploring models of building accountable communities. This conversation will be framed by audience questions and moderated by Mariame Kaba. Learn more about the event, join the conversation, and watch the full series of videos at http://bcrw.barnard.edu/event/building-accountable-communities/&#10;&#10;Conversation created by Kiyomi Fujikawa and Shannon Perez-Darby. Filmed by Christina Antonakos-Wallace. Videos edited by Dean Spade and Hope Dector. Part of a series of workshops and videos on community accountability and transformative justice; conceived by Mariame Kaba, Just Practice Collaborative, and Project NIA.&#10;&#10;Additional Resources:&#10;The NorthWest Network of Bi, Trans, Lesbian and Gay Survivors of Abuse&#10;http://nwnetwork.org&#10;&#10;Shannon Perez-Darby: “The Secret Joy of Self Accountability”&#10;Connie Burk: “Think. Re-Think: Accountable Communities”&#10;From: The Revolution Starts at Home: Confronting Intimate Partner Violence in Activist Communities (AK PRESS, eds. Chen, Dulani and Piepzna-Samarasinha)&#10;&#10;Ending Child Sexual Abuse: A Transformative Justice Handbook&#10;http://generationfive.org/the-issue/transformative-justice/&#10;&#10;Creative Interventions Toolkit &#10;http://creative-interventions.org&#10;&#10;Just Practice &#10;http://shirahassan.com/about-just-practice&#10;&#10;Bay Area Transformative Justice Collective &#10;http://batjc.wordpress.com" id="346" name="Google Shape;346;p59" title="What is Self-Accountability?">
            <a:hlinkClick r:id="rId3"/>
          </p:cNvPr>
          <p:cNvPicPr preferRelativeResize="0"/>
          <p:nvPr/>
        </p:nvPicPr>
        <p:blipFill>
          <a:blip r:embed="rId4">
            <a:alphaModFix/>
          </a:blip>
          <a:stretch>
            <a:fillRect/>
          </a:stretch>
        </p:blipFill>
        <p:spPr>
          <a:xfrm>
            <a:off x="0" y="35575"/>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3"/>
          <p:cNvSpPr txBox="1"/>
          <p:nvPr/>
        </p:nvSpPr>
        <p:spPr>
          <a:xfrm>
            <a:off x="373200" y="373225"/>
            <a:ext cx="8274300" cy="395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5500">
                <a:solidFill>
                  <a:schemeClr val="dk1"/>
                </a:solidFill>
                <a:latin typeface="Pacifico"/>
                <a:ea typeface="Pacifico"/>
                <a:cs typeface="Pacifico"/>
                <a:sym typeface="Pacifico"/>
              </a:rPr>
              <a:t>Jam Board</a:t>
            </a:r>
            <a:endParaRPr sz="5500">
              <a:solidFill>
                <a:schemeClr val="dk1"/>
              </a:solidFill>
              <a:latin typeface="Pacifico"/>
              <a:ea typeface="Pacifico"/>
              <a:cs typeface="Pacifico"/>
              <a:sym typeface="Pacifico"/>
            </a:endParaRPr>
          </a:p>
          <a:p>
            <a:pPr indent="0" lvl="0" marL="0" rtl="0" algn="l">
              <a:lnSpc>
                <a:spcPct val="115000"/>
              </a:lnSpc>
              <a:spcBef>
                <a:spcPts val="0"/>
              </a:spcBef>
              <a:spcAft>
                <a:spcPts val="0"/>
              </a:spcAft>
              <a:buNone/>
            </a:pPr>
            <a:r>
              <a:t/>
            </a:r>
            <a:endParaRPr sz="5500">
              <a:solidFill>
                <a:schemeClr val="dk1"/>
              </a:solidFill>
              <a:latin typeface="Pacifico"/>
              <a:ea typeface="Pacifico"/>
              <a:cs typeface="Pacifico"/>
              <a:sym typeface="Pacifico"/>
            </a:endParaRPr>
          </a:p>
          <a:p>
            <a:pPr indent="0" lvl="0" marL="0" rtl="0" algn="l">
              <a:lnSpc>
                <a:spcPct val="115000"/>
              </a:lnSpc>
              <a:spcBef>
                <a:spcPts val="0"/>
              </a:spcBef>
              <a:spcAft>
                <a:spcPts val="0"/>
              </a:spcAft>
              <a:buNone/>
            </a:pPr>
            <a:r>
              <a:t/>
            </a:r>
            <a:endParaRPr sz="5500">
              <a:solidFill>
                <a:schemeClr val="dk1"/>
              </a:solidFill>
              <a:latin typeface="Pacifico"/>
              <a:ea typeface="Pacifico"/>
              <a:cs typeface="Pacifico"/>
              <a:sym typeface="Pacifico"/>
            </a:endParaRPr>
          </a:p>
          <a:p>
            <a:pPr indent="0" lvl="0" marL="0" rtl="0" algn="l">
              <a:lnSpc>
                <a:spcPct val="115000"/>
              </a:lnSpc>
              <a:spcBef>
                <a:spcPts val="0"/>
              </a:spcBef>
              <a:spcAft>
                <a:spcPts val="0"/>
              </a:spcAft>
              <a:buNone/>
            </a:pPr>
            <a:r>
              <a:rPr lang="en" sz="5500">
                <a:solidFill>
                  <a:schemeClr val="dk1"/>
                </a:solidFill>
                <a:latin typeface="Pacifico"/>
                <a:ea typeface="Pacifico"/>
                <a:cs typeface="Pacifico"/>
                <a:sym typeface="Pacifico"/>
              </a:rPr>
              <a:t>tinyurl.com/NSACTSSV</a:t>
            </a:r>
            <a:endParaRPr sz="5500">
              <a:solidFill>
                <a:schemeClr val="dk1"/>
              </a:solidFill>
              <a:latin typeface="Pacifico"/>
              <a:ea typeface="Pacifico"/>
              <a:cs typeface="Pacifico"/>
              <a:sym typeface="Pacifico"/>
            </a:endParaRPr>
          </a:p>
        </p:txBody>
      </p:sp>
      <p:sp>
        <p:nvSpPr>
          <p:cNvPr id="159" name="Google Shape;159;p33"/>
          <p:cNvSpPr txBox="1"/>
          <p:nvPr>
            <p:ph idx="4294967295" type="subTitle"/>
          </p:nvPr>
        </p:nvSpPr>
        <p:spPr>
          <a:xfrm>
            <a:off x="257400" y="521825"/>
            <a:ext cx="8886600" cy="26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3500">
              <a:solidFill>
                <a:schemeClr val="accent1"/>
              </a:solidFill>
              <a:latin typeface="Pacifico"/>
              <a:ea typeface="Pacifico"/>
              <a:cs typeface="Pacifico"/>
              <a:sym typeface="Pacifico"/>
            </a:endParaRPr>
          </a:p>
          <a:p>
            <a:pPr indent="-450850" lvl="0" marL="457200" rtl="0" algn="l">
              <a:lnSpc>
                <a:spcPct val="115000"/>
              </a:lnSpc>
              <a:spcBef>
                <a:spcPts val="1600"/>
              </a:spcBef>
              <a:spcAft>
                <a:spcPts val="0"/>
              </a:spcAft>
              <a:buClr>
                <a:schemeClr val="dk2"/>
              </a:buClr>
              <a:buSzPts val="3500"/>
              <a:buFont typeface="Century Gothic"/>
              <a:buAutoNum type="arabicPeriod"/>
            </a:pPr>
            <a:r>
              <a:rPr lang="en" sz="3500">
                <a:solidFill>
                  <a:schemeClr val="dk2"/>
                </a:solidFill>
                <a:latin typeface="Century Gothic"/>
                <a:ea typeface="Century Gothic"/>
                <a:cs typeface="Century Gothic"/>
                <a:sym typeface="Century Gothic"/>
              </a:rPr>
              <a:t>Anonymous </a:t>
            </a:r>
            <a:endParaRPr sz="3500">
              <a:solidFill>
                <a:schemeClr val="dk2"/>
              </a:solidFill>
              <a:latin typeface="Century Gothic"/>
              <a:ea typeface="Century Gothic"/>
              <a:cs typeface="Century Gothic"/>
              <a:sym typeface="Century Gothic"/>
            </a:endParaRPr>
          </a:p>
          <a:p>
            <a:pPr indent="-450850" lvl="0" marL="457200" rtl="0" algn="l">
              <a:lnSpc>
                <a:spcPct val="115000"/>
              </a:lnSpc>
              <a:spcBef>
                <a:spcPts val="0"/>
              </a:spcBef>
              <a:spcAft>
                <a:spcPts val="0"/>
              </a:spcAft>
              <a:buClr>
                <a:schemeClr val="dk2"/>
              </a:buClr>
              <a:buSzPts val="3500"/>
              <a:buFont typeface="Century Gothic"/>
              <a:buAutoNum type="arabicPeriod"/>
            </a:pPr>
            <a:r>
              <a:rPr lang="en" sz="3500">
                <a:solidFill>
                  <a:schemeClr val="dk2"/>
                </a:solidFill>
                <a:latin typeface="Century Gothic"/>
                <a:ea typeface="Century Gothic"/>
                <a:cs typeface="Century Gothic"/>
                <a:sym typeface="Century Gothic"/>
              </a:rPr>
              <a:t>Interactive Throughout </a:t>
            </a:r>
            <a:endParaRPr sz="3500">
              <a:solidFill>
                <a:schemeClr val="dk2"/>
              </a:solidFill>
              <a:latin typeface="Century Gothic"/>
              <a:ea typeface="Century Gothic"/>
              <a:cs typeface="Century Gothic"/>
              <a:sym typeface="Century Gothic"/>
            </a:endParaRPr>
          </a:p>
          <a:p>
            <a:pPr indent="-450850" lvl="0" marL="457200" rtl="0" algn="l">
              <a:lnSpc>
                <a:spcPct val="115000"/>
              </a:lnSpc>
              <a:spcBef>
                <a:spcPts val="0"/>
              </a:spcBef>
              <a:spcAft>
                <a:spcPts val="0"/>
              </a:spcAft>
              <a:buClr>
                <a:schemeClr val="dk2"/>
              </a:buClr>
              <a:buSzPts val="3500"/>
              <a:buFont typeface="Century Gothic"/>
              <a:buAutoNum type="arabicPeriod"/>
            </a:pPr>
            <a:r>
              <a:rPr lang="en" sz="3500">
                <a:solidFill>
                  <a:schemeClr val="dk2"/>
                </a:solidFill>
                <a:latin typeface="Century Gothic"/>
                <a:ea typeface="Century Gothic"/>
                <a:cs typeface="Century Gothic"/>
                <a:sym typeface="Century Gothic"/>
              </a:rPr>
              <a:t>Different Form of Communication</a:t>
            </a:r>
            <a:endParaRPr sz="3500">
              <a:solidFill>
                <a:schemeClr val="dk2"/>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60"/>
          <p:cNvSpPr txBox="1"/>
          <p:nvPr/>
        </p:nvSpPr>
        <p:spPr>
          <a:xfrm>
            <a:off x="304150" y="335250"/>
            <a:ext cx="9315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chemeClr val="dk2"/>
                </a:solidFill>
                <a:latin typeface="Pacifico"/>
                <a:ea typeface="Pacifico"/>
                <a:cs typeface="Pacifico"/>
                <a:sym typeface="Pacifico"/>
              </a:rPr>
              <a:t>Accountability </a:t>
            </a:r>
            <a:endParaRPr sz="5000">
              <a:solidFill>
                <a:schemeClr val="dk2"/>
              </a:solidFill>
              <a:latin typeface="Pacifico"/>
              <a:ea typeface="Pacifico"/>
              <a:cs typeface="Pacifico"/>
              <a:sym typeface="Pacifico"/>
            </a:endParaRPr>
          </a:p>
        </p:txBody>
      </p:sp>
      <p:sp>
        <p:nvSpPr>
          <p:cNvPr id="352" name="Google Shape;352;p60"/>
          <p:cNvSpPr txBox="1"/>
          <p:nvPr/>
        </p:nvSpPr>
        <p:spPr>
          <a:xfrm>
            <a:off x="788300" y="1417600"/>
            <a:ext cx="6316500" cy="3912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chemeClr val="dk2"/>
              </a:buClr>
              <a:buSzPts val="3200"/>
              <a:buFont typeface="Century Gothic"/>
              <a:buAutoNum type="arabicPeriod"/>
            </a:pPr>
            <a:r>
              <a:rPr lang="en" sz="3200">
                <a:solidFill>
                  <a:schemeClr val="dk2"/>
                </a:solidFill>
                <a:latin typeface="Century Gothic"/>
                <a:ea typeface="Century Gothic"/>
                <a:cs typeface="Century Gothic"/>
                <a:sym typeface="Century Gothic"/>
              </a:rPr>
              <a:t>Self Accountability </a:t>
            </a:r>
            <a:endParaRPr sz="3200">
              <a:solidFill>
                <a:schemeClr val="dk2"/>
              </a:solidFill>
              <a:latin typeface="Century Gothic"/>
              <a:ea typeface="Century Gothic"/>
              <a:cs typeface="Century Gothic"/>
              <a:sym typeface="Century Gothic"/>
            </a:endParaRPr>
          </a:p>
          <a:p>
            <a:pPr indent="-374650" lvl="1" marL="914400" rtl="0" algn="l">
              <a:spcBef>
                <a:spcPts val="0"/>
              </a:spcBef>
              <a:spcAft>
                <a:spcPts val="0"/>
              </a:spcAft>
              <a:buClr>
                <a:schemeClr val="dk2"/>
              </a:buClr>
              <a:buSzPts val="2300"/>
              <a:buFont typeface="Century Gothic"/>
              <a:buAutoNum type="alphaLcPeriod"/>
            </a:pPr>
            <a:r>
              <a:rPr lang="en" sz="2300">
                <a:solidFill>
                  <a:schemeClr val="dk2"/>
                </a:solidFill>
                <a:latin typeface="Century Gothic"/>
                <a:ea typeface="Century Gothic"/>
                <a:cs typeface="Century Gothic"/>
                <a:sym typeface="Century Gothic"/>
              </a:rPr>
              <a:t>Self Reflection / Identification</a:t>
            </a:r>
            <a:endParaRPr sz="2300">
              <a:solidFill>
                <a:schemeClr val="dk2"/>
              </a:solidFill>
              <a:latin typeface="Century Gothic"/>
              <a:ea typeface="Century Gothic"/>
              <a:cs typeface="Century Gothic"/>
              <a:sym typeface="Century Gothic"/>
            </a:endParaRPr>
          </a:p>
          <a:p>
            <a:pPr indent="-374650" lvl="1" marL="914400" rtl="0" algn="l">
              <a:spcBef>
                <a:spcPts val="0"/>
              </a:spcBef>
              <a:spcAft>
                <a:spcPts val="0"/>
              </a:spcAft>
              <a:buClr>
                <a:schemeClr val="dk2"/>
              </a:buClr>
              <a:buSzPts val="2300"/>
              <a:buFont typeface="Century Gothic"/>
              <a:buAutoNum type="alphaLcPeriod"/>
            </a:pPr>
            <a:r>
              <a:rPr lang="en" sz="2300">
                <a:solidFill>
                  <a:schemeClr val="dk2"/>
                </a:solidFill>
                <a:latin typeface="Century Gothic"/>
                <a:ea typeface="Century Gothic"/>
                <a:cs typeface="Century Gothic"/>
                <a:sym typeface="Century Gothic"/>
              </a:rPr>
              <a:t>Margins of Center Worksheet </a:t>
            </a:r>
            <a:endParaRPr sz="2300">
              <a:solidFill>
                <a:schemeClr val="dk2"/>
              </a:solidFill>
              <a:latin typeface="Century Gothic"/>
              <a:ea typeface="Century Gothic"/>
              <a:cs typeface="Century Gothic"/>
              <a:sym typeface="Century Gothic"/>
            </a:endParaRPr>
          </a:p>
          <a:p>
            <a:pPr indent="-374650" lvl="1" marL="914400" rtl="0" algn="l">
              <a:spcBef>
                <a:spcPts val="0"/>
              </a:spcBef>
              <a:spcAft>
                <a:spcPts val="0"/>
              </a:spcAft>
              <a:buClr>
                <a:schemeClr val="dk2"/>
              </a:buClr>
              <a:buSzPts val="2300"/>
              <a:buFont typeface="Century Gothic"/>
              <a:buAutoNum type="alphaLcPeriod"/>
            </a:pPr>
            <a:r>
              <a:rPr lang="en" sz="2300">
                <a:solidFill>
                  <a:schemeClr val="dk2"/>
                </a:solidFill>
                <a:latin typeface="Century Gothic"/>
                <a:ea typeface="Century Gothic"/>
                <a:cs typeface="Century Gothic"/>
                <a:sym typeface="Century Gothic"/>
              </a:rPr>
              <a:t>Lifelong Unlearning</a:t>
            </a:r>
            <a:endParaRPr sz="2300">
              <a:solidFill>
                <a:schemeClr val="dk2"/>
              </a:solidFill>
              <a:latin typeface="Century Gothic"/>
              <a:ea typeface="Century Gothic"/>
              <a:cs typeface="Century Gothic"/>
              <a:sym typeface="Century Gothic"/>
            </a:endParaRPr>
          </a:p>
          <a:p>
            <a:pPr indent="-431800" lvl="0" marL="457200" rtl="0" algn="l">
              <a:spcBef>
                <a:spcPts val="0"/>
              </a:spcBef>
              <a:spcAft>
                <a:spcPts val="0"/>
              </a:spcAft>
              <a:buClr>
                <a:schemeClr val="dk2"/>
              </a:buClr>
              <a:buSzPts val="3200"/>
              <a:buFont typeface="Century Gothic"/>
              <a:buAutoNum type="arabicPeriod"/>
            </a:pPr>
            <a:r>
              <a:rPr lang="en" sz="3200">
                <a:solidFill>
                  <a:schemeClr val="dk2"/>
                </a:solidFill>
                <a:latin typeface="Century Gothic"/>
                <a:ea typeface="Century Gothic"/>
                <a:cs typeface="Century Gothic"/>
                <a:sym typeface="Century Gothic"/>
              </a:rPr>
              <a:t>Internal </a:t>
            </a:r>
            <a:r>
              <a:rPr lang="en" sz="3200">
                <a:solidFill>
                  <a:schemeClr val="dk2"/>
                </a:solidFill>
                <a:latin typeface="Century Gothic"/>
                <a:ea typeface="Century Gothic"/>
                <a:cs typeface="Century Gothic"/>
                <a:sym typeface="Century Gothic"/>
              </a:rPr>
              <a:t>Community Building </a:t>
            </a:r>
            <a:endParaRPr sz="3200">
              <a:solidFill>
                <a:schemeClr val="dk2"/>
              </a:solidFill>
              <a:latin typeface="Century Gothic"/>
              <a:ea typeface="Century Gothic"/>
              <a:cs typeface="Century Gothic"/>
              <a:sym typeface="Century Gothic"/>
            </a:endParaRPr>
          </a:p>
          <a:p>
            <a:pPr indent="-431800" lvl="0" marL="457200" rtl="0" algn="l">
              <a:spcBef>
                <a:spcPts val="0"/>
              </a:spcBef>
              <a:spcAft>
                <a:spcPts val="0"/>
              </a:spcAft>
              <a:buClr>
                <a:schemeClr val="dk2"/>
              </a:buClr>
              <a:buSzPts val="3200"/>
              <a:buFont typeface="Century Gothic"/>
              <a:buAutoNum type="arabicPeriod"/>
            </a:pPr>
            <a:r>
              <a:rPr lang="en" sz="3200">
                <a:solidFill>
                  <a:schemeClr val="dk2"/>
                </a:solidFill>
                <a:latin typeface="Century Gothic"/>
                <a:ea typeface="Century Gothic"/>
                <a:cs typeface="Century Gothic"/>
                <a:sym typeface="Century Gothic"/>
              </a:rPr>
              <a:t>External Community Building </a:t>
            </a:r>
            <a:endParaRPr sz="3200">
              <a:solidFill>
                <a:schemeClr val="dk2"/>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61"/>
          <p:cNvPicPr preferRelativeResize="0"/>
          <p:nvPr/>
        </p:nvPicPr>
        <p:blipFill>
          <a:blip r:embed="rId3">
            <a:alphaModFix/>
          </a:blip>
          <a:stretch>
            <a:fillRect/>
          </a:stretch>
        </p:blipFill>
        <p:spPr>
          <a:xfrm flipH="1">
            <a:off x="1333200" y="1217075"/>
            <a:ext cx="6477600" cy="3286075"/>
          </a:xfrm>
          <a:prstGeom prst="rect">
            <a:avLst/>
          </a:prstGeom>
          <a:noFill/>
          <a:ln>
            <a:noFill/>
          </a:ln>
        </p:spPr>
      </p:pic>
      <p:pic>
        <p:nvPicPr>
          <p:cNvPr id="358" name="Google Shape;358;p61"/>
          <p:cNvPicPr preferRelativeResize="0"/>
          <p:nvPr/>
        </p:nvPicPr>
        <p:blipFill>
          <a:blip r:embed="rId4">
            <a:alphaModFix/>
          </a:blip>
          <a:stretch>
            <a:fillRect/>
          </a:stretch>
        </p:blipFill>
        <p:spPr>
          <a:xfrm>
            <a:off x="1436398" y="417380"/>
            <a:ext cx="5462275" cy="5062576"/>
          </a:xfrm>
          <a:prstGeom prst="rect">
            <a:avLst/>
          </a:prstGeom>
          <a:noFill/>
          <a:ln>
            <a:noFill/>
          </a:ln>
        </p:spPr>
      </p:pic>
      <p:sp>
        <p:nvSpPr>
          <p:cNvPr id="359" name="Google Shape;359;p61"/>
          <p:cNvSpPr txBox="1"/>
          <p:nvPr>
            <p:ph idx="2" type="title"/>
          </p:nvPr>
        </p:nvSpPr>
        <p:spPr>
          <a:xfrm>
            <a:off x="-357900" y="1826538"/>
            <a:ext cx="9859800" cy="10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Resources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2"/>
          <p:cNvSpPr txBox="1"/>
          <p:nvPr>
            <p:ph type="title"/>
          </p:nvPr>
        </p:nvSpPr>
        <p:spPr>
          <a:xfrm>
            <a:off x="197400" y="246015"/>
            <a:ext cx="4687500" cy="104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0">
                <a:solidFill>
                  <a:schemeClr val="dk2"/>
                </a:solidFill>
              </a:rPr>
              <a:t>Resources </a:t>
            </a:r>
            <a:endParaRPr sz="7000">
              <a:solidFill>
                <a:schemeClr val="dk2"/>
              </a:solidFill>
            </a:endParaRPr>
          </a:p>
        </p:txBody>
      </p:sp>
      <p:sp>
        <p:nvSpPr>
          <p:cNvPr id="365" name="Google Shape;365;p62"/>
          <p:cNvSpPr txBox="1"/>
          <p:nvPr>
            <p:ph idx="1" type="subTitle"/>
          </p:nvPr>
        </p:nvSpPr>
        <p:spPr>
          <a:xfrm>
            <a:off x="353800" y="1949861"/>
            <a:ext cx="2572200" cy="589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0" lang="en" sz="3000">
                <a:solidFill>
                  <a:schemeClr val="dk2"/>
                </a:solidFill>
                <a:latin typeface="Pacifico"/>
                <a:ea typeface="Pacifico"/>
                <a:cs typeface="Pacifico"/>
                <a:sym typeface="Pacifico"/>
              </a:rPr>
              <a:t>I Believe You, LLC</a:t>
            </a:r>
            <a:endParaRPr b="0" sz="3000">
              <a:solidFill>
                <a:schemeClr val="dk2"/>
              </a:solidFill>
              <a:latin typeface="Pacifico"/>
              <a:ea typeface="Pacifico"/>
              <a:cs typeface="Pacifico"/>
              <a:sym typeface="Pacifico"/>
            </a:endParaRPr>
          </a:p>
        </p:txBody>
      </p:sp>
      <p:sp>
        <p:nvSpPr>
          <p:cNvPr id="366" name="Google Shape;366;p62"/>
          <p:cNvSpPr txBox="1"/>
          <p:nvPr>
            <p:ph idx="3" type="subTitle"/>
          </p:nvPr>
        </p:nvSpPr>
        <p:spPr>
          <a:xfrm>
            <a:off x="4047856" y="2114988"/>
            <a:ext cx="2074200" cy="589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0" lang="en" sz="3000">
                <a:solidFill>
                  <a:schemeClr val="dk2"/>
                </a:solidFill>
                <a:latin typeface="Pacifico"/>
                <a:ea typeface="Pacifico"/>
                <a:cs typeface="Pacifico"/>
                <a:sym typeface="Pacifico"/>
              </a:rPr>
              <a:t>Northwest Network</a:t>
            </a:r>
            <a:endParaRPr b="0" sz="3000">
              <a:solidFill>
                <a:schemeClr val="dk2"/>
              </a:solidFill>
              <a:latin typeface="Pacifico"/>
              <a:ea typeface="Pacifico"/>
              <a:cs typeface="Pacifico"/>
              <a:sym typeface="Pacifico"/>
            </a:endParaRPr>
          </a:p>
        </p:txBody>
      </p:sp>
      <p:sp>
        <p:nvSpPr>
          <p:cNvPr id="367" name="Google Shape;367;p62"/>
          <p:cNvSpPr txBox="1"/>
          <p:nvPr>
            <p:ph idx="5" type="subTitle"/>
          </p:nvPr>
        </p:nvSpPr>
        <p:spPr>
          <a:xfrm>
            <a:off x="6211947" y="1160618"/>
            <a:ext cx="2074200" cy="589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0" lang="en" sz="3000">
                <a:solidFill>
                  <a:schemeClr val="dk2"/>
                </a:solidFill>
                <a:latin typeface="Pacifico"/>
                <a:ea typeface="Pacifico"/>
                <a:cs typeface="Pacifico"/>
                <a:sym typeface="Pacifico"/>
              </a:rPr>
              <a:t>Trans Lifeline</a:t>
            </a:r>
            <a:endParaRPr b="0" sz="3000">
              <a:solidFill>
                <a:schemeClr val="dk2"/>
              </a:solidFill>
              <a:latin typeface="Pacifico"/>
              <a:ea typeface="Pacifico"/>
              <a:cs typeface="Pacifico"/>
              <a:sym typeface="Pacifico"/>
            </a:endParaRPr>
          </a:p>
        </p:txBody>
      </p:sp>
      <p:sp>
        <p:nvSpPr>
          <p:cNvPr id="368" name="Google Shape;368;p62"/>
          <p:cNvSpPr txBox="1"/>
          <p:nvPr>
            <p:ph idx="7" type="subTitle"/>
          </p:nvPr>
        </p:nvSpPr>
        <p:spPr>
          <a:xfrm>
            <a:off x="4607316" y="3713629"/>
            <a:ext cx="2074200" cy="589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0" lang="en" sz="3000">
                <a:solidFill>
                  <a:schemeClr val="dk2"/>
                </a:solidFill>
                <a:latin typeface="Pacifico"/>
                <a:ea typeface="Pacifico"/>
                <a:cs typeface="Pacifico"/>
                <a:sym typeface="Pacifico"/>
              </a:rPr>
              <a:t>Love is Respect</a:t>
            </a:r>
            <a:endParaRPr b="0" sz="3000">
              <a:solidFill>
                <a:schemeClr val="dk2"/>
              </a:solidFill>
              <a:latin typeface="Pacifico"/>
              <a:ea typeface="Pacifico"/>
              <a:cs typeface="Pacifico"/>
              <a:sym typeface="Pacifico"/>
            </a:endParaRPr>
          </a:p>
        </p:txBody>
      </p:sp>
      <p:sp>
        <p:nvSpPr>
          <p:cNvPr id="369" name="Google Shape;369;p62"/>
          <p:cNvSpPr txBox="1"/>
          <p:nvPr>
            <p:ph idx="9" type="subTitle"/>
          </p:nvPr>
        </p:nvSpPr>
        <p:spPr>
          <a:xfrm>
            <a:off x="4238964" y="335427"/>
            <a:ext cx="1692000" cy="443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0" lang="en" sz="3000">
                <a:solidFill>
                  <a:schemeClr val="dk2"/>
                </a:solidFill>
                <a:latin typeface="Pacifico"/>
                <a:ea typeface="Pacifico"/>
                <a:cs typeface="Pacifico"/>
                <a:sym typeface="Pacifico"/>
              </a:rPr>
              <a:t>Beyond Survival</a:t>
            </a:r>
            <a:endParaRPr b="0" sz="3000">
              <a:solidFill>
                <a:schemeClr val="dk2"/>
              </a:solidFill>
              <a:latin typeface="Pacifico"/>
              <a:ea typeface="Pacifico"/>
              <a:cs typeface="Pacifico"/>
              <a:sym typeface="Pacifico"/>
            </a:endParaRPr>
          </a:p>
        </p:txBody>
      </p:sp>
      <p:pic>
        <p:nvPicPr>
          <p:cNvPr id="370" name="Google Shape;370;p62"/>
          <p:cNvPicPr preferRelativeResize="0"/>
          <p:nvPr/>
        </p:nvPicPr>
        <p:blipFill>
          <a:blip r:embed="rId3">
            <a:alphaModFix amt="44000"/>
          </a:blip>
          <a:stretch>
            <a:fillRect/>
          </a:stretch>
        </p:blipFill>
        <p:spPr>
          <a:xfrm>
            <a:off x="3908851" y="1704466"/>
            <a:ext cx="1850250" cy="1714909"/>
          </a:xfrm>
          <a:prstGeom prst="rect">
            <a:avLst/>
          </a:prstGeom>
          <a:noFill/>
          <a:ln>
            <a:noFill/>
          </a:ln>
        </p:spPr>
      </p:pic>
      <p:pic>
        <p:nvPicPr>
          <p:cNvPr id="371" name="Google Shape;371;p62"/>
          <p:cNvPicPr preferRelativeResize="0"/>
          <p:nvPr/>
        </p:nvPicPr>
        <p:blipFill>
          <a:blip r:embed="rId3">
            <a:alphaModFix amt="44000"/>
          </a:blip>
          <a:stretch>
            <a:fillRect/>
          </a:stretch>
        </p:blipFill>
        <p:spPr>
          <a:xfrm>
            <a:off x="793825" y="1655679"/>
            <a:ext cx="1692145" cy="1568376"/>
          </a:xfrm>
          <a:prstGeom prst="rect">
            <a:avLst/>
          </a:prstGeom>
          <a:noFill/>
          <a:ln>
            <a:noFill/>
          </a:ln>
        </p:spPr>
      </p:pic>
      <p:pic>
        <p:nvPicPr>
          <p:cNvPr id="372" name="Google Shape;372;p62"/>
          <p:cNvPicPr preferRelativeResize="0"/>
          <p:nvPr/>
        </p:nvPicPr>
        <p:blipFill>
          <a:blip r:embed="rId3">
            <a:alphaModFix amt="44000"/>
          </a:blip>
          <a:stretch>
            <a:fillRect/>
          </a:stretch>
        </p:blipFill>
        <p:spPr>
          <a:xfrm>
            <a:off x="4798350" y="3526479"/>
            <a:ext cx="1692145" cy="1568376"/>
          </a:xfrm>
          <a:prstGeom prst="rect">
            <a:avLst/>
          </a:prstGeom>
          <a:noFill/>
          <a:ln>
            <a:noFill/>
          </a:ln>
        </p:spPr>
      </p:pic>
      <p:pic>
        <p:nvPicPr>
          <p:cNvPr id="373" name="Google Shape;373;p62"/>
          <p:cNvPicPr preferRelativeResize="0"/>
          <p:nvPr/>
        </p:nvPicPr>
        <p:blipFill>
          <a:blip r:embed="rId3">
            <a:alphaModFix amt="44000"/>
          </a:blip>
          <a:stretch>
            <a:fillRect/>
          </a:stretch>
        </p:blipFill>
        <p:spPr>
          <a:xfrm>
            <a:off x="4410825" y="140126"/>
            <a:ext cx="1348274" cy="1249650"/>
          </a:xfrm>
          <a:prstGeom prst="rect">
            <a:avLst/>
          </a:prstGeom>
          <a:noFill/>
          <a:ln>
            <a:noFill/>
          </a:ln>
        </p:spPr>
      </p:pic>
      <p:pic>
        <p:nvPicPr>
          <p:cNvPr id="374" name="Google Shape;374;p62"/>
          <p:cNvPicPr preferRelativeResize="0"/>
          <p:nvPr/>
        </p:nvPicPr>
        <p:blipFill>
          <a:blip r:embed="rId3">
            <a:alphaModFix amt="44000"/>
          </a:blip>
          <a:stretch>
            <a:fillRect/>
          </a:stretch>
        </p:blipFill>
        <p:spPr>
          <a:xfrm>
            <a:off x="6402975" y="970679"/>
            <a:ext cx="1692145" cy="1568376"/>
          </a:xfrm>
          <a:prstGeom prst="rect">
            <a:avLst/>
          </a:prstGeom>
          <a:noFill/>
          <a:ln>
            <a:noFill/>
          </a:ln>
        </p:spPr>
      </p:pic>
      <p:pic>
        <p:nvPicPr>
          <p:cNvPr id="375" name="Google Shape;375;p62"/>
          <p:cNvPicPr preferRelativeResize="0"/>
          <p:nvPr/>
        </p:nvPicPr>
        <p:blipFill>
          <a:blip r:embed="rId3">
            <a:alphaModFix amt="44000"/>
          </a:blip>
          <a:stretch>
            <a:fillRect/>
          </a:stretch>
        </p:blipFill>
        <p:spPr>
          <a:xfrm>
            <a:off x="2390950" y="3036891"/>
            <a:ext cx="1692145" cy="1568376"/>
          </a:xfrm>
          <a:prstGeom prst="rect">
            <a:avLst/>
          </a:prstGeom>
          <a:noFill/>
          <a:ln>
            <a:noFill/>
          </a:ln>
        </p:spPr>
      </p:pic>
      <p:sp>
        <p:nvSpPr>
          <p:cNvPr id="376" name="Google Shape;376;p62"/>
          <p:cNvSpPr txBox="1"/>
          <p:nvPr>
            <p:ph idx="1" type="subTitle"/>
          </p:nvPr>
        </p:nvSpPr>
        <p:spPr>
          <a:xfrm>
            <a:off x="2090800" y="3196186"/>
            <a:ext cx="2572200" cy="589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0" lang="en" sz="3000">
                <a:solidFill>
                  <a:schemeClr val="dk2"/>
                </a:solidFill>
                <a:latin typeface="Pacifico"/>
                <a:ea typeface="Pacifico"/>
                <a:cs typeface="Pacifico"/>
                <a:sym typeface="Pacifico"/>
              </a:rPr>
              <a:t>Magins of Center Worksheet</a:t>
            </a:r>
            <a:endParaRPr b="0" sz="3000">
              <a:solidFill>
                <a:schemeClr val="dk2"/>
              </a:solidFill>
              <a:latin typeface="Pacifico"/>
              <a:ea typeface="Pacifico"/>
              <a:cs typeface="Pacifico"/>
              <a:sym typeface="Pacifico"/>
            </a:endParaRPr>
          </a:p>
        </p:txBody>
      </p:sp>
      <p:pic>
        <p:nvPicPr>
          <p:cNvPr id="377" name="Google Shape;377;p62"/>
          <p:cNvPicPr preferRelativeResize="0"/>
          <p:nvPr/>
        </p:nvPicPr>
        <p:blipFill>
          <a:blip r:embed="rId3">
            <a:alphaModFix amt="44000"/>
          </a:blip>
          <a:stretch>
            <a:fillRect/>
          </a:stretch>
        </p:blipFill>
        <p:spPr>
          <a:xfrm>
            <a:off x="7205750" y="3036904"/>
            <a:ext cx="1692145" cy="1568376"/>
          </a:xfrm>
          <a:prstGeom prst="rect">
            <a:avLst/>
          </a:prstGeom>
          <a:noFill/>
          <a:ln>
            <a:noFill/>
          </a:ln>
        </p:spPr>
      </p:pic>
      <p:sp>
        <p:nvSpPr>
          <p:cNvPr id="378" name="Google Shape;378;p62"/>
          <p:cNvSpPr txBox="1"/>
          <p:nvPr>
            <p:ph idx="3" type="subTitle"/>
          </p:nvPr>
        </p:nvSpPr>
        <p:spPr>
          <a:xfrm>
            <a:off x="6681524" y="3419375"/>
            <a:ext cx="2407500" cy="589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0" lang="en" sz="3000">
                <a:solidFill>
                  <a:schemeClr val="dk2"/>
                </a:solidFill>
                <a:latin typeface="Pacifico"/>
                <a:ea typeface="Pacifico"/>
                <a:cs typeface="Pacifico"/>
                <a:sym typeface="Pacifico"/>
              </a:rPr>
              <a:t>This Book is Anti-Racist</a:t>
            </a:r>
            <a:endParaRPr b="0" sz="3000">
              <a:solidFill>
                <a:schemeClr val="dk2"/>
              </a:solidFill>
              <a:latin typeface="Pacifico"/>
              <a:ea typeface="Pacifico"/>
              <a:cs typeface="Pacifico"/>
              <a:sym typeface="Pacific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63"/>
          <p:cNvPicPr preferRelativeResize="0"/>
          <p:nvPr/>
        </p:nvPicPr>
        <p:blipFill>
          <a:blip r:embed="rId3">
            <a:alphaModFix/>
          </a:blip>
          <a:stretch>
            <a:fillRect/>
          </a:stretch>
        </p:blipFill>
        <p:spPr>
          <a:xfrm rot="10800000">
            <a:off x="4821850" y="3042059"/>
            <a:ext cx="499695" cy="463150"/>
          </a:xfrm>
          <a:prstGeom prst="rect">
            <a:avLst/>
          </a:prstGeom>
          <a:noFill/>
          <a:ln>
            <a:noFill/>
          </a:ln>
        </p:spPr>
      </p:pic>
      <p:pic>
        <p:nvPicPr>
          <p:cNvPr id="384" name="Google Shape;384;p63"/>
          <p:cNvPicPr preferRelativeResize="0"/>
          <p:nvPr/>
        </p:nvPicPr>
        <p:blipFill>
          <a:blip r:embed="rId4">
            <a:alphaModFix/>
          </a:blip>
          <a:stretch>
            <a:fillRect/>
          </a:stretch>
        </p:blipFill>
        <p:spPr>
          <a:xfrm>
            <a:off x="4322155" y="3928084"/>
            <a:ext cx="499695" cy="463150"/>
          </a:xfrm>
          <a:prstGeom prst="rect">
            <a:avLst/>
          </a:prstGeom>
          <a:noFill/>
          <a:ln>
            <a:noFill/>
          </a:ln>
        </p:spPr>
      </p:pic>
      <p:sp>
        <p:nvSpPr>
          <p:cNvPr id="385" name="Google Shape;385;p63"/>
          <p:cNvSpPr txBox="1"/>
          <p:nvPr>
            <p:ph idx="1" type="subTitle"/>
          </p:nvPr>
        </p:nvSpPr>
        <p:spPr>
          <a:xfrm>
            <a:off x="2544675" y="3505189"/>
            <a:ext cx="4085400" cy="130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accent1"/>
                </a:solidFill>
              </a:rPr>
              <a:t>Do</a:t>
            </a:r>
            <a:r>
              <a:rPr b="1" lang="en">
                <a:solidFill>
                  <a:schemeClr val="accent1"/>
                </a:solidFill>
              </a:rPr>
              <a:t> you</a:t>
            </a:r>
            <a:r>
              <a:rPr b="1" lang="en" sz="1600">
                <a:solidFill>
                  <a:schemeClr val="accent1"/>
                </a:solidFill>
              </a:rPr>
              <a:t> have any questions?</a:t>
            </a:r>
            <a:endParaRPr b="1" sz="1600">
              <a:solidFill>
                <a:schemeClr val="accent1"/>
              </a:solidFill>
            </a:endParaRPr>
          </a:p>
          <a:p>
            <a:pPr indent="0" lvl="0" marL="0" rtl="0" algn="ctr">
              <a:spcBef>
                <a:spcPts val="1600"/>
              </a:spcBef>
              <a:spcAft>
                <a:spcPts val="1600"/>
              </a:spcAft>
              <a:buNone/>
            </a:pPr>
            <a:r>
              <a:rPr lang="en"/>
              <a:t>youremail@freepik.com</a:t>
            </a:r>
            <a:br>
              <a:rPr lang="en"/>
            </a:br>
            <a:r>
              <a:rPr lang="en"/>
              <a:t>+91 620 421 838</a:t>
            </a:r>
            <a:br>
              <a:rPr lang="en"/>
            </a:br>
            <a:r>
              <a:rPr lang="en"/>
              <a:t>yourcompany.com</a:t>
            </a:r>
            <a:endParaRPr/>
          </a:p>
        </p:txBody>
      </p:sp>
      <p:sp>
        <p:nvSpPr>
          <p:cNvPr id="386" name="Google Shape;386;p63"/>
          <p:cNvSpPr txBox="1"/>
          <p:nvPr>
            <p:ph idx="4294967295" type="subTitle"/>
          </p:nvPr>
        </p:nvSpPr>
        <p:spPr>
          <a:xfrm>
            <a:off x="2530213" y="4343700"/>
            <a:ext cx="4085400" cy="309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t>Please keep this slide for attribution</a:t>
            </a:r>
            <a:endParaRPr sz="1200"/>
          </a:p>
        </p:txBody>
      </p:sp>
      <p:sp>
        <p:nvSpPr>
          <p:cNvPr id="387" name="Google Shape;387;p63"/>
          <p:cNvSpPr/>
          <p:nvPr/>
        </p:nvSpPr>
        <p:spPr>
          <a:xfrm>
            <a:off x="2114775" y="3505200"/>
            <a:ext cx="4945200" cy="1434600"/>
          </a:xfrm>
          <a:prstGeom prst="roundRect">
            <a:avLst>
              <a:gd fmla="val 16667" name="adj"/>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63"/>
          <p:cNvSpPr txBox="1"/>
          <p:nvPr>
            <p:ph idx="1" type="subTitle"/>
          </p:nvPr>
        </p:nvSpPr>
        <p:spPr>
          <a:xfrm>
            <a:off x="15375" y="817150"/>
            <a:ext cx="9144000" cy="130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b="1" sz="2100">
              <a:solidFill>
                <a:schemeClr val="accent1"/>
              </a:solidFill>
            </a:endParaRPr>
          </a:p>
          <a:p>
            <a:pPr indent="0" lvl="0" marL="0" rtl="0" algn="ctr">
              <a:spcBef>
                <a:spcPts val="1600"/>
              </a:spcBef>
              <a:spcAft>
                <a:spcPts val="0"/>
              </a:spcAft>
              <a:buNone/>
            </a:pPr>
            <a:r>
              <a:rPr lang="en" sz="3800"/>
              <a:t>ibelieveyoullc</a:t>
            </a:r>
            <a:r>
              <a:rPr lang="en" sz="3800"/>
              <a:t>.com</a:t>
            </a:r>
            <a:endParaRPr sz="3800"/>
          </a:p>
          <a:p>
            <a:pPr indent="0" lvl="0" marL="0" rtl="0" algn="ctr">
              <a:spcBef>
                <a:spcPts val="1600"/>
              </a:spcBef>
              <a:spcAft>
                <a:spcPts val="0"/>
              </a:spcAft>
              <a:buNone/>
            </a:pPr>
            <a:r>
              <a:rPr lang="en" sz="3800"/>
              <a:t>jr@</a:t>
            </a:r>
            <a:r>
              <a:rPr lang="en" sz="3800"/>
              <a:t>ibelieveyoullc.com </a:t>
            </a:r>
            <a:endParaRPr sz="2100"/>
          </a:p>
          <a:p>
            <a:pPr indent="0" lvl="0" marL="0" rtl="0" algn="l">
              <a:spcBef>
                <a:spcPts val="1600"/>
              </a:spcBef>
              <a:spcAft>
                <a:spcPts val="1600"/>
              </a:spcAft>
              <a:buNone/>
            </a:pPr>
            <a:r>
              <a:t/>
            </a:r>
            <a:endParaRPr/>
          </a:p>
        </p:txBody>
      </p:sp>
      <p:pic>
        <p:nvPicPr>
          <p:cNvPr id="389" name="Google Shape;389;p63"/>
          <p:cNvPicPr preferRelativeResize="0"/>
          <p:nvPr/>
        </p:nvPicPr>
        <p:blipFill>
          <a:blip r:embed="rId4">
            <a:alphaModFix/>
          </a:blip>
          <a:stretch>
            <a:fillRect/>
          </a:stretch>
        </p:blipFill>
        <p:spPr>
          <a:xfrm>
            <a:off x="822261" y="3725547"/>
            <a:ext cx="4421375" cy="4098049"/>
          </a:xfrm>
          <a:prstGeom prst="rect">
            <a:avLst/>
          </a:prstGeom>
          <a:noFill/>
          <a:ln>
            <a:noFill/>
          </a:ln>
        </p:spPr>
      </p:pic>
      <p:pic>
        <p:nvPicPr>
          <p:cNvPr id="390" name="Google Shape;390;p63"/>
          <p:cNvPicPr preferRelativeResize="0"/>
          <p:nvPr/>
        </p:nvPicPr>
        <p:blipFill>
          <a:blip r:embed="rId3">
            <a:alphaModFix/>
          </a:blip>
          <a:stretch>
            <a:fillRect/>
          </a:stretch>
        </p:blipFill>
        <p:spPr>
          <a:xfrm rot="10800000">
            <a:off x="5451449" y="3803932"/>
            <a:ext cx="2870751" cy="2660801"/>
          </a:xfrm>
          <a:prstGeom prst="rect">
            <a:avLst/>
          </a:prstGeom>
          <a:noFill/>
          <a:ln>
            <a:noFill/>
          </a:ln>
        </p:spPr>
      </p:pic>
      <p:sp>
        <p:nvSpPr>
          <p:cNvPr id="391" name="Google Shape;391;p63"/>
          <p:cNvSpPr txBox="1"/>
          <p:nvPr>
            <p:ph type="title"/>
          </p:nvPr>
        </p:nvSpPr>
        <p:spPr>
          <a:xfrm>
            <a:off x="1962225" y="3586650"/>
            <a:ext cx="5250300" cy="114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Questions?</a:t>
            </a:r>
            <a:endParaRPr>
              <a:solidFill>
                <a:schemeClr val="dk1"/>
              </a:solidFill>
            </a:endParaRPr>
          </a:p>
        </p:txBody>
      </p:sp>
      <p:sp>
        <p:nvSpPr>
          <p:cNvPr id="392" name="Google Shape;392;p63"/>
          <p:cNvSpPr txBox="1"/>
          <p:nvPr/>
        </p:nvSpPr>
        <p:spPr>
          <a:xfrm>
            <a:off x="0" y="-39550"/>
            <a:ext cx="8991600" cy="22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lang="en" sz="7000">
                <a:solidFill>
                  <a:srgbClr val="434343"/>
                </a:solidFill>
                <a:latin typeface="Pacifico"/>
                <a:ea typeface="Pacifico"/>
                <a:cs typeface="Pacifico"/>
                <a:sym typeface="Pacifico"/>
              </a:rPr>
              <a:t>Jess Rubinsky, MSW </a:t>
            </a:r>
            <a:endParaRPr sz="7000">
              <a:latin typeface="Pacifico"/>
              <a:ea typeface="Pacifico"/>
              <a:cs typeface="Pacifico"/>
              <a:sym typeface="Pacific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4"/>
          <p:cNvSpPr txBox="1"/>
          <p:nvPr/>
        </p:nvSpPr>
        <p:spPr>
          <a:xfrm>
            <a:off x="373200" y="373225"/>
            <a:ext cx="6978300" cy="92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4800">
                <a:solidFill>
                  <a:schemeClr val="dk1"/>
                </a:solidFill>
                <a:latin typeface="Pacifico"/>
                <a:ea typeface="Pacifico"/>
                <a:cs typeface="Pacifico"/>
                <a:sym typeface="Pacifico"/>
              </a:rPr>
              <a:t> Alexandra Elle Practice</a:t>
            </a:r>
            <a:endParaRPr sz="4800">
              <a:latin typeface="Pacifico"/>
              <a:ea typeface="Pacifico"/>
              <a:cs typeface="Pacifico"/>
              <a:sym typeface="Pacifico"/>
            </a:endParaRPr>
          </a:p>
        </p:txBody>
      </p:sp>
      <p:sp>
        <p:nvSpPr>
          <p:cNvPr id="165" name="Google Shape;165;p34"/>
          <p:cNvSpPr txBox="1"/>
          <p:nvPr>
            <p:ph idx="4294967295" type="subTitle"/>
          </p:nvPr>
        </p:nvSpPr>
        <p:spPr>
          <a:xfrm>
            <a:off x="373200" y="870950"/>
            <a:ext cx="8886600" cy="26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3500">
              <a:solidFill>
                <a:schemeClr val="accent1"/>
              </a:solidFill>
              <a:latin typeface="Pacifico"/>
              <a:ea typeface="Pacifico"/>
              <a:cs typeface="Pacifico"/>
              <a:sym typeface="Pacifico"/>
            </a:endParaRPr>
          </a:p>
          <a:p>
            <a:pPr indent="-450850" lvl="0" marL="457200" rtl="0" algn="l">
              <a:lnSpc>
                <a:spcPct val="115000"/>
              </a:lnSpc>
              <a:spcBef>
                <a:spcPts val="1600"/>
              </a:spcBef>
              <a:spcAft>
                <a:spcPts val="0"/>
              </a:spcAft>
              <a:buClr>
                <a:schemeClr val="dk2"/>
              </a:buClr>
              <a:buSzPts val="3500"/>
              <a:buFont typeface="Century Gothic"/>
              <a:buAutoNum type="arabicPeriod"/>
            </a:pPr>
            <a:r>
              <a:rPr lang="en" sz="3500">
                <a:solidFill>
                  <a:schemeClr val="dk2"/>
                </a:solidFill>
                <a:latin typeface="Century Gothic"/>
                <a:ea typeface="Century Gothic"/>
                <a:cs typeface="Century Gothic"/>
                <a:sym typeface="Century Gothic"/>
              </a:rPr>
              <a:t>Name what is Heavy </a:t>
            </a:r>
            <a:endParaRPr sz="3500">
              <a:solidFill>
                <a:schemeClr val="dk2"/>
              </a:solidFill>
              <a:latin typeface="Century Gothic"/>
              <a:ea typeface="Century Gothic"/>
              <a:cs typeface="Century Gothic"/>
              <a:sym typeface="Century Gothic"/>
            </a:endParaRPr>
          </a:p>
          <a:p>
            <a:pPr indent="-450850" lvl="0" marL="457200" rtl="0" algn="l">
              <a:lnSpc>
                <a:spcPct val="115000"/>
              </a:lnSpc>
              <a:spcBef>
                <a:spcPts val="0"/>
              </a:spcBef>
              <a:spcAft>
                <a:spcPts val="0"/>
              </a:spcAft>
              <a:buClr>
                <a:schemeClr val="dk2"/>
              </a:buClr>
              <a:buSzPts val="3500"/>
              <a:buFont typeface="Century Gothic"/>
              <a:buAutoNum type="arabicPeriod"/>
            </a:pPr>
            <a:r>
              <a:rPr lang="en" sz="3500">
                <a:solidFill>
                  <a:schemeClr val="dk2"/>
                </a:solidFill>
                <a:latin typeface="Century Gothic"/>
                <a:ea typeface="Century Gothic"/>
                <a:cs typeface="Century Gothic"/>
                <a:sym typeface="Century Gothic"/>
              </a:rPr>
              <a:t>What you need to Heal</a:t>
            </a:r>
            <a:endParaRPr sz="3500">
              <a:solidFill>
                <a:schemeClr val="dk2"/>
              </a:solidFill>
              <a:latin typeface="Century Gothic"/>
              <a:ea typeface="Century Gothic"/>
              <a:cs typeface="Century Gothic"/>
              <a:sym typeface="Century Gothic"/>
            </a:endParaRPr>
          </a:p>
          <a:p>
            <a:pPr indent="-450850" lvl="0" marL="457200" rtl="0" algn="l">
              <a:lnSpc>
                <a:spcPct val="115000"/>
              </a:lnSpc>
              <a:spcBef>
                <a:spcPts val="0"/>
              </a:spcBef>
              <a:spcAft>
                <a:spcPts val="0"/>
              </a:spcAft>
              <a:buClr>
                <a:schemeClr val="dk2"/>
              </a:buClr>
              <a:buSzPts val="3500"/>
              <a:buFont typeface="Century Gothic"/>
              <a:buAutoNum type="arabicPeriod"/>
            </a:pPr>
            <a:r>
              <a:rPr lang="en" sz="3500">
                <a:solidFill>
                  <a:schemeClr val="dk2"/>
                </a:solidFill>
                <a:latin typeface="Century Gothic"/>
                <a:ea typeface="Century Gothic"/>
                <a:cs typeface="Century Gothic"/>
                <a:sym typeface="Century Gothic"/>
              </a:rPr>
              <a:t>What you need to Release</a:t>
            </a:r>
            <a:endParaRPr sz="3500">
              <a:solidFill>
                <a:schemeClr val="dk2"/>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35"/>
          <p:cNvPicPr preferRelativeResize="0"/>
          <p:nvPr/>
        </p:nvPicPr>
        <p:blipFill>
          <a:blip r:embed="rId3">
            <a:alphaModFix/>
          </a:blip>
          <a:stretch>
            <a:fillRect/>
          </a:stretch>
        </p:blipFill>
        <p:spPr>
          <a:xfrm flipH="1">
            <a:off x="1333200" y="1217075"/>
            <a:ext cx="6477600" cy="3286075"/>
          </a:xfrm>
          <a:prstGeom prst="rect">
            <a:avLst/>
          </a:prstGeom>
          <a:noFill/>
          <a:ln>
            <a:noFill/>
          </a:ln>
        </p:spPr>
      </p:pic>
      <p:pic>
        <p:nvPicPr>
          <p:cNvPr id="171" name="Google Shape;171;p35"/>
          <p:cNvPicPr preferRelativeResize="0"/>
          <p:nvPr/>
        </p:nvPicPr>
        <p:blipFill>
          <a:blip r:embed="rId4">
            <a:alphaModFix/>
          </a:blip>
          <a:stretch>
            <a:fillRect/>
          </a:stretch>
        </p:blipFill>
        <p:spPr>
          <a:xfrm>
            <a:off x="1436398" y="417380"/>
            <a:ext cx="5462275" cy="5062576"/>
          </a:xfrm>
          <a:prstGeom prst="rect">
            <a:avLst/>
          </a:prstGeom>
          <a:noFill/>
          <a:ln>
            <a:noFill/>
          </a:ln>
        </p:spPr>
      </p:pic>
      <p:sp>
        <p:nvSpPr>
          <p:cNvPr id="172" name="Google Shape;172;p35"/>
          <p:cNvSpPr txBox="1"/>
          <p:nvPr>
            <p:ph idx="2" type="title"/>
          </p:nvPr>
        </p:nvSpPr>
        <p:spPr>
          <a:xfrm>
            <a:off x="-357900" y="1826538"/>
            <a:ext cx="9859800" cy="10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Gender 101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6"/>
          <p:cNvSpPr txBox="1"/>
          <p:nvPr>
            <p:ph type="title"/>
          </p:nvPr>
        </p:nvSpPr>
        <p:spPr>
          <a:xfrm>
            <a:off x="431600" y="114775"/>
            <a:ext cx="864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500">
                <a:solidFill>
                  <a:schemeClr val="dk2"/>
                </a:solidFill>
              </a:rPr>
              <a:t>Sex</a:t>
            </a:r>
            <a:endParaRPr sz="6500">
              <a:solidFill>
                <a:schemeClr val="dk2"/>
              </a:solidFill>
            </a:endParaRPr>
          </a:p>
        </p:txBody>
      </p:sp>
      <p:sp>
        <p:nvSpPr>
          <p:cNvPr id="178" name="Google Shape;178;p36"/>
          <p:cNvSpPr txBox="1"/>
          <p:nvPr>
            <p:ph idx="4294967295" type="subTitle"/>
          </p:nvPr>
        </p:nvSpPr>
        <p:spPr>
          <a:xfrm>
            <a:off x="571500" y="469300"/>
            <a:ext cx="3540000" cy="26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3500">
              <a:solidFill>
                <a:schemeClr val="accent1"/>
              </a:solidFill>
              <a:latin typeface="Century Gothic"/>
              <a:ea typeface="Century Gothic"/>
              <a:cs typeface="Century Gothic"/>
              <a:sym typeface="Century Gothic"/>
            </a:endParaRPr>
          </a:p>
          <a:p>
            <a:pPr indent="0" lvl="0" marL="0" rtl="0" algn="l">
              <a:spcBef>
                <a:spcPts val="1600"/>
              </a:spcBef>
              <a:spcAft>
                <a:spcPts val="0"/>
              </a:spcAft>
              <a:buNone/>
            </a:pPr>
            <a:r>
              <a:rPr lang="en" sz="2800">
                <a:solidFill>
                  <a:srgbClr val="233A44"/>
                </a:solidFill>
                <a:latin typeface="Century Gothic"/>
                <a:ea typeface="Century Gothic"/>
                <a:cs typeface="Century Gothic"/>
                <a:sym typeface="Century Gothic"/>
              </a:rPr>
              <a:t>Classification system based on a person’s biology</a:t>
            </a:r>
            <a:endParaRPr sz="2800">
              <a:solidFill>
                <a:srgbClr val="233A44"/>
              </a:solidFill>
              <a:latin typeface="Century Gothic"/>
              <a:ea typeface="Century Gothic"/>
              <a:cs typeface="Century Gothic"/>
              <a:sym typeface="Century Gothic"/>
            </a:endParaRPr>
          </a:p>
          <a:p>
            <a:pPr indent="0" lvl="0" marL="457200" rtl="0" algn="l">
              <a:lnSpc>
                <a:spcPct val="115000"/>
              </a:lnSpc>
              <a:spcBef>
                <a:spcPts val="0"/>
              </a:spcBef>
              <a:spcAft>
                <a:spcPts val="1600"/>
              </a:spcAft>
              <a:buNone/>
            </a:pPr>
            <a:r>
              <a:t/>
            </a:r>
            <a:endParaRPr sz="3500">
              <a:solidFill>
                <a:schemeClr val="dk2"/>
              </a:solidFill>
              <a:latin typeface="Century Gothic"/>
              <a:ea typeface="Century Gothic"/>
              <a:cs typeface="Century Gothic"/>
              <a:sym typeface="Century Gothic"/>
            </a:endParaRPr>
          </a:p>
        </p:txBody>
      </p:sp>
      <p:pic>
        <p:nvPicPr>
          <p:cNvPr id="179" name="Google Shape;179;p36"/>
          <p:cNvPicPr preferRelativeResize="0"/>
          <p:nvPr/>
        </p:nvPicPr>
        <p:blipFill rotWithShape="1">
          <a:blip r:embed="rId3">
            <a:alphaModFix/>
          </a:blip>
          <a:srcRect b="0" l="0" r="0" t="0"/>
          <a:stretch/>
        </p:blipFill>
        <p:spPr>
          <a:xfrm>
            <a:off x="653468" y="3522177"/>
            <a:ext cx="7667185" cy="1468185"/>
          </a:xfrm>
          <a:prstGeom prst="rect">
            <a:avLst/>
          </a:prstGeom>
          <a:noFill/>
          <a:ln>
            <a:noFill/>
          </a:ln>
        </p:spPr>
      </p:pic>
      <p:sp>
        <p:nvSpPr>
          <p:cNvPr id="180" name="Google Shape;180;p36"/>
          <p:cNvSpPr/>
          <p:nvPr/>
        </p:nvSpPr>
        <p:spPr>
          <a:xfrm>
            <a:off x="4111425" y="339550"/>
            <a:ext cx="4641600" cy="2891100"/>
          </a:xfrm>
          <a:prstGeom prst="rect">
            <a:avLst/>
          </a:prstGeom>
          <a:solidFill>
            <a:srgbClr val="00796B"/>
          </a:solidFill>
          <a:ln cap="flat" cmpd="sng" w="19050">
            <a:solidFill>
              <a:srgbClr val="07939A"/>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8EF5FA"/>
              </a:solidFill>
              <a:latin typeface="Corbel"/>
              <a:ea typeface="Corbel"/>
              <a:cs typeface="Corbel"/>
              <a:sym typeface="Corbel"/>
            </a:endParaRPr>
          </a:p>
        </p:txBody>
      </p:sp>
      <p:graphicFrame>
        <p:nvGraphicFramePr>
          <p:cNvPr id="181" name="Google Shape;181;p36"/>
          <p:cNvGraphicFramePr/>
          <p:nvPr/>
        </p:nvGraphicFramePr>
        <p:xfrm>
          <a:off x="4330349" y="339538"/>
          <a:ext cx="3000000" cy="3000000"/>
        </p:xfrm>
        <a:graphic>
          <a:graphicData uri="http://schemas.openxmlformats.org/drawingml/2006/table">
            <a:tbl>
              <a:tblPr>
                <a:noFill/>
                <a:tableStyleId>{68023910-3268-4117-AD41-531AD084DD79}</a:tableStyleId>
              </a:tblPr>
              <a:tblGrid>
                <a:gridCol w="2211350"/>
                <a:gridCol w="2211350"/>
              </a:tblGrid>
              <a:tr h="347925">
                <a:tc>
                  <a:txBody>
                    <a:bodyPr/>
                    <a:lstStyle/>
                    <a:p>
                      <a:pPr indent="0" lvl="0" marL="0" marR="0" rtl="0" algn="ctr">
                        <a:spcBef>
                          <a:spcPts val="0"/>
                        </a:spcBef>
                        <a:spcAft>
                          <a:spcPts val="0"/>
                        </a:spcAft>
                        <a:buNone/>
                      </a:pPr>
                      <a:r>
                        <a:rPr b="1" lang="en" sz="1800">
                          <a:solidFill>
                            <a:srgbClr val="D9D9D9"/>
                          </a:solidFill>
                          <a:latin typeface="Times New Roman"/>
                          <a:ea typeface="Times New Roman"/>
                          <a:cs typeface="Times New Roman"/>
                          <a:sym typeface="Times New Roman"/>
                        </a:rPr>
                        <a:t>“</a:t>
                      </a:r>
                      <a:r>
                        <a:rPr b="1" i="0" lang="en" sz="1800" u="none" cap="none" strike="noStrike">
                          <a:solidFill>
                            <a:srgbClr val="D9D9D9"/>
                          </a:solidFill>
                          <a:latin typeface="Times New Roman"/>
                          <a:ea typeface="Times New Roman"/>
                          <a:cs typeface="Times New Roman"/>
                          <a:sym typeface="Times New Roman"/>
                        </a:rPr>
                        <a:t>Ideal Male”</a:t>
                      </a:r>
                      <a:endParaRPr i="0" sz="1800" u="none" cap="none" strike="noStrike">
                        <a:solidFill>
                          <a:srgbClr val="D9D9D9"/>
                        </a:solidFill>
                        <a:latin typeface="Times New Roman"/>
                        <a:ea typeface="Times New Roman"/>
                        <a:cs typeface="Times New Roman"/>
                        <a:sym typeface="Times New Roman"/>
                      </a:endParaRPr>
                    </a:p>
                  </a:txBody>
                  <a:tcPr marT="28575" marB="28575" marR="28575" marL="28575">
                    <a:lnL cap="flat" cmpd="sng" w="9525">
                      <a:solidFill>
                        <a:srgbClr val="AF7B51"/>
                      </a:solidFill>
                      <a:prstDash val="solid"/>
                      <a:round/>
                      <a:headEnd len="sm" w="sm" type="none"/>
                      <a:tailEnd len="sm" w="sm" type="none"/>
                    </a:lnL>
                    <a:lnR cap="flat" cmpd="sng" w="9525">
                      <a:solidFill>
                        <a:srgbClr val="AF7B51"/>
                      </a:solidFill>
                      <a:prstDash val="solid"/>
                      <a:round/>
                      <a:headEnd len="sm" w="sm" type="none"/>
                      <a:tailEnd len="sm" w="sm" type="none"/>
                    </a:lnR>
                    <a:lnT cap="flat" cmpd="sng" w="9525">
                      <a:solidFill>
                        <a:srgbClr val="AF7B51"/>
                      </a:solidFill>
                      <a:prstDash val="solid"/>
                      <a:round/>
                      <a:headEnd len="sm" w="sm" type="none"/>
                      <a:tailEnd len="sm" w="sm" type="none"/>
                    </a:lnT>
                    <a:lnB cap="flat" cmpd="sng" w="9525">
                      <a:solidFill>
                        <a:srgbClr val="AF7B51"/>
                      </a:solidFill>
                      <a:prstDash val="solid"/>
                      <a:round/>
                      <a:headEnd len="sm" w="sm" type="none"/>
                      <a:tailEnd len="sm" w="sm" type="none"/>
                    </a:lnB>
                  </a:tcPr>
                </a:tc>
                <a:tc>
                  <a:txBody>
                    <a:bodyPr/>
                    <a:lstStyle/>
                    <a:p>
                      <a:pPr indent="0" lvl="0" marL="0" marR="0" rtl="0" algn="ctr">
                        <a:spcBef>
                          <a:spcPts val="0"/>
                        </a:spcBef>
                        <a:spcAft>
                          <a:spcPts val="0"/>
                        </a:spcAft>
                        <a:buNone/>
                      </a:pPr>
                      <a:r>
                        <a:rPr b="1" i="0" lang="en" sz="1800" u="none" cap="none" strike="noStrike">
                          <a:solidFill>
                            <a:srgbClr val="D9D9D9"/>
                          </a:solidFill>
                          <a:latin typeface="Times New Roman"/>
                          <a:ea typeface="Times New Roman"/>
                          <a:cs typeface="Times New Roman"/>
                          <a:sym typeface="Times New Roman"/>
                        </a:rPr>
                        <a:t>“Ideal Female”</a:t>
                      </a:r>
                      <a:endParaRPr i="0" sz="1800" u="none" cap="none" strike="noStrike">
                        <a:solidFill>
                          <a:srgbClr val="D9D9D9"/>
                        </a:solidFill>
                        <a:latin typeface="Times New Roman"/>
                        <a:ea typeface="Times New Roman"/>
                        <a:cs typeface="Times New Roman"/>
                        <a:sym typeface="Times New Roman"/>
                      </a:endParaRPr>
                    </a:p>
                  </a:txBody>
                  <a:tcPr marT="28575" marB="28575" marR="28575" marL="28575">
                    <a:lnL cap="flat" cmpd="sng" w="9525">
                      <a:solidFill>
                        <a:srgbClr val="AF7B51"/>
                      </a:solidFill>
                      <a:prstDash val="solid"/>
                      <a:round/>
                      <a:headEnd len="sm" w="sm" type="none"/>
                      <a:tailEnd len="sm" w="sm" type="none"/>
                    </a:lnL>
                    <a:lnR cap="flat" cmpd="sng" w="9525">
                      <a:solidFill>
                        <a:srgbClr val="AF7B51"/>
                      </a:solidFill>
                      <a:prstDash val="solid"/>
                      <a:round/>
                      <a:headEnd len="sm" w="sm" type="none"/>
                      <a:tailEnd len="sm" w="sm" type="none"/>
                    </a:lnR>
                    <a:lnT cap="flat" cmpd="sng" w="9525">
                      <a:solidFill>
                        <a:srgbClr val="AF7B51"/>
                      </a:solidFill>
                      <a:prstDash val="solid"/>
                      <a:round/>
                      <a:headEnd len="sm" w="sm" type="none"/>
                      <a:tailEnd len="sm" w="sm" type="none"/>
                    </a:lnT>
                    <a:lnB cap="flat" cmpd="sng" w="9525">
                      <a:solidFill>
                        <a:srgbClr val="AF7B51"/>
                      </a:solidFill>
                      <a:prstDash val="solid"/>
                      <a:round/>
                      <a:headEnd len="sm" w="sm" type="none"/>
                      <a:tailEnd len="sm" w="sm" type="none"/>
                    </a:lnB>
                  </a:tcPr>
                </a:tc>
              </a:tr>
              <a:tr h="2535000">
                <a:tc>
                  <a:txBody>
                    <a:bodyPr/>
                    <a:lstStyle/>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Lots of Testosterone</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XY chromosomes</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Sperm</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Penis</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Testicles</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Facial hair growth</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Deeper voice</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Broad shoulders</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More muscular build</a:t>
                      </a:r>
                      <a:endParaRPr sz="1500">
                        <a:solidFill>
                          <a:srgbClr val="D9D9D9"/>
                        </a:solidFill>
                        <a:latin typeface="Times New Roman"/>
                        <a:ea typeface="Times New Roman"/>
                        <a:cs typeface="Times New Roman"/>
                        <a:sym typeface="Times New Roman"/>
                      </a:endParaRPr>
                    </a:p>
                  </a:txBody>
                  <a:tcPr marT="28575" marB="28575" marR="28575" marL="28575">
                    <a:lnL cap="flat" cmpd="sng" w="9525">
                      <a:solidFill>
                        <a:srgbClr val="AF7B51"/>
                      </a:solidFill>
                      <a:prstDash val="solid"/>
                      <a:round/>
                      <a:headEnd len="sm" w="sm" type="none"/>
                      <a:tailEnd len="sm" w="sm" type="none"/>
                    </a:lnL>
                    <a:lnR cap="flat" cmpd="sng" w="9525">
                      <a:solidFill>
                        <a:srgbClr val="AF7B51"/>
                      </a:solidFill>
                      <a:prstDash val="solid"/>
                      <a:round/>
                      <a:headEnd len="sm" w="sm" type="none"/>
                      <a:tailEnd len="sm" w="sm" type="none"/>
                    </a:lnR>
                    <a:lnT cap="flat" cmpd="sng" w="9525">
                      <a:solidFill>
                        <a:srgbClr val="AF7B51"/>
                      </a:solidFill>
                      <a:prstDash val="solid"/>
                      <a:round/>
                      <a:headEnd len="sm" w="sm" type="none"/>
                      <a:tailEnd len="sm" w="sm" type="none"/>
                    </a:lnT>
                    <a:lnB cap="flat" cmpd="sng" w="9525">
                      <a:solidFill>
                        <a:srgbClr val="AF7B51"/>
                      </a:solidFill>
                      <a:prstDash val="solid"/>
                      <a:round/>
                      <a:headEnd len="sm" w="sm" type="none"/>
                      <a:tailEnd len="sm" w="sm" type="none"/>
                    </a:lnB>
                  </a:tcPr>
                </a:tc>
                <a:tc>
                  <a:txBody>
                    <a:bodyPr/>
                    <a:lstStyle/>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Lots of Estrogen</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XX chromosomes</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Ovum</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Vulva</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Uterus</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Little to no facial hair </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Higher voice</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Broad hips</a:t>
                      </a:r>
                      <a:endParaRPr sz="1500">
                        <a:solidFill>
                          <a:srgbClr val="D9D9D9"/>
                        </a:solidFill>
                        <a:latin typeface="Times New Roman"/>
                        <a:ea typeface="Times New Roman"/>
                        <a:cs typeface="Times New Roman"/>
                        <a:sym typeface="Times New Roman"/>
                      </a:endParaRPr>
                    </a:p>
                    <a:p>
                      <a:pPr indent="0" lvl="0" marL="0" marR="0" rtl="0" algn="ctr">
                        <a:spcBef>
                          <a:spcPts val="0"/>
                        </a:spcBef>
                        <a:spcAft>
                          <a:spcPts val="0"/>
                        </a:spcAft>
                        <a:buNone/>
                      </a:pPr>
                      <a:r>
                        <a:rPr i="0" lang="en" sz="1800" u="none" cap="none" strike="noStrike">
                          <a:solidFill>
                            <a:srgbClr val="D9D9D9"/>
                          </a:solidFill>
                          <a:latin typeface="Times New Roman"/>
                          <a:ea typeface="Times New Roman"/>
                          <a:cs typeface="Times New Roman"/>
                          <a:sym typeface="Times New Roman"/>
                        </a:rPr>
                        <a:t>Breasts</a:t>
                      </a:r>
                      <a:endParaRPr sz="1500">
                        <a:solidFill>
                          <a:srgbClr val="D9D9D9"/>
                        </a:solidFill>
                        <a:latin typeface="Times New Roman"/>
                        <a:ea typeface="Times New Roman"/>
                        <a:cs typeface="Times New Roman"/>
                        <a:sym typeface="Times New Roman"/>
                      </a:endParaRPr>
                    </a:p>
                  </a:txBody>
                  <a:tcPr marT="28575" marB="28575" marR="28575" marL="28575">
                    <a:lnL cap="flat" cmpd="sng" w="9525">
                      <a:solidFill>
                        <a:srgbClr val="AF7B51"/>
                      </a:solidFill>
                      <a:prstDash val="solid"/>
                      <a:round/>
                      <a:headEnd len="sm" w="sm" type="none"/>
                      <a:tailEnd len="sm" w="sm" type="none"/>
                    </a:lnL>
                    <a:lnR cap="flat" cmpd="sng" w="9525">
                      <a:solidFill>
                        <a:srgbClr val="AF7B51"/>
                      </a:solidFill>
                      <a:prstDash val="solid"/>
                      <a:round/>
                      <a:headEnd len="sm" w="sm" type="none"/>
                      <a:tailEnd len="sm" w="sm" type="none"/>
                    </a:lnR>
                    <a:lnT cap="flat" cmpd="sng" w="9525">
                      <a:solidFill>
                        <a:srgbClr val="AF7B51"/>
                      </a:solidFill>
                      <a:prstDash val="solid"/>
                      <a:round/>
                      <a:headEnd len="sm" w="sm" type="none"/>
                      <a:tailEnd len="sm" w="sm" type="none"/>
                    </a:lnT>
                    <a:lnB cap="flat" cmpd="sng" w="9525">
                      <a:solidFill>
                        <a:srgbClr val="AF7B51"/>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7"/>
          <p:cNvSpPr txBox="1"/>
          <p:nvPr>
            <p:ph type="title"/>
          </p:nvPr>
        </p:nvSpPr>
        <p:spPr>
          <a:xfrm>
            <a:off x="499500" y="257325"/>
            <a:ext cx="864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500">
                <a:solidFill>
                  <a:schemeClr val="dk2"/>
                </a:solidFill>
              </a:rPr>
              <a:t>Gender </a:t>
            </a:r>
            <a:endParaRPr sz="6500">
              <a:solidFill>
                <a:schemeClr val="dk2"/>
              </a:solidFill>
            </a:endParaRPr>
          </a:p>
        </p:txBody>
      </p:sp>
      <p:sp>
        <p:nvSpPr>
          <p:cNvPr id="187" name="Google Shape;187;p37"/>
          <p:cNvSpPr txBox="1"/>
          <p:nvPr>
            <p:ph idx="4294967295" type="subTitle"/>
          </p:nvPr>
        </p:nvSpPr>
        <p:spPr>
          <a:xfrm>
            <a:off x="649450" y="1001825"/>
            <a:ext cx="3540000" cy="263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3500">
              <a:solidFill>
                <a:schemeClr val="accent1"/>
              </a:solidFill>
              <a:latin typeface="Century Gothic"/>
              <a:ea typeface="Century Gothic"/>
              <a:cs typeface="Century Gothic"/>
              <a:sym typeface="Century Gothic"/>
            </a:endParaRPr>
          </a:p>
          <a:p>
            <a:pPr indent="0" lvl="0" marL="0" rtl="0" algn="l">
              <a:spcBef>
                <a:spcPts val="1600"/>
              </a:spcBef>
              <a:spcAft>
                <a:spcPts val="0"/>
              </a:spcAft>
              <a:buClr>
                <a:srgbClr val="F1F1F1"/>
              </a:buClr>
              <a:buSzPts val="1900"/>
              <a:buFont typeface="Noto Sans Symbols"/>
              <a:buNone/>
            </a:pPr>
            <a:r>
              <a:rPr lang="en" sz="3000">
                <a:solidFill>
                  <a:schemeClr val="dk1"/>
                </a:solidFill>
                <a:latin typeface="Century Gothic"/>
                <a:ea typeface="Century Gothic"/>
                <a:cs typeface="Century Gothic"/>
                <a:sym typeface="Century Gothic"/>
              </a:rPr>
              <a:t>Classification system based on social ideas of femininity and masculinity</a:t>
            </a:r>
            <a:r>
              <a:rPr lang="en" sz="3000">
                <a:solidFill>
                  <a:schemeClr val="lt1"/>
                </a:solidFill>
                <a:latin typeface="Century Gothic"/>
                <a:ea typeface="Century Gothic"/>
                <a:cs typeface="Century Gothic"/>
                <a:sym typeface="Century Gothic"/>
              </a:rPr>
              <a:t> </a:t>
            </a:r>
            <a:endParaRPr sz="3000">
              <a:solidFill>
                <a:srgbClr val="233A44"/>
              </a:solidFill>
              <a:latin typeface="Century Gothic"/>
              <a:ea typeface="Century Gothic"/>
              <a:cs typeface="Century Gothic"/>
              <a:sym typeface="Century Gothic"/>
            </a:endParaRPr>
          </a:p>
          <a:p>
            <a:pPr indent="0" lvl="0" marL="457200" rtl="0" algn="l">
              <a:lnSpc>
                <a:spcPct val="115000"/>
              </a:lnSpc>
              <a:spcBef>
                <a:spcPts val="0"/>
              </a:spcBef>
              <a:spcAft>
                <a:spcPts val="1600"/>
              </a:spcAft>
              <a:buNone/>
            </a:pPr>
            <a:r>
              <a:t/>
            </a:r>
            <a:endParaRPr sz="3500">
              <a:solidFill>
                <a:schemeClr val="dk2"/>
              </a:solidFill>
              <a:latin typeface="Century Gothic"/>
              <a:ea typeface="Century Gothic"/>
              <a:cs typeface="Century Gothic"/>
              <a:sym typeface="Century Gothic"/>
            </a:endParaRPr>
          </a:p>
        </p:txBody>
      </p:sp>
      <p:pic>
        <p:nvPicPr>
          <p:cNvPr id="188" name="Google Shape;188;p37"/>
          <p:cNvPicPr preferRelativeResize="0"/>
          <p:nvPr/>
        </p:nvPicPr>
        <p:blipFill rotWithShape="1">
          <a:blip r:embed="rId3">
            <a:alphaModFix/>
          </a:blip>
          <a:srcRect b="0" l="0" r="0" t="0"/>
          <a:stretch/>
        </p:blipFill>
        <p:spPr>
          <a:xfrm>
            <a:off x="5323723" y="378027"/>
            <a:ext cx="3335695" cy="44445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8"/>
          <p:cNvSpPr txBox="1"/>
          <p:nvPr>
            <p:ph type="title"/>
          </p:nvPr>
        </p:nvSpPr>
        <p:spPr>
          <a:xfrm>
            <a:off x="726225" y="438296"/>
            <a:ext cx="5859000" cy="665700"/>
          </a:xfrm>
          <a:prstGeom prst="rect">
            <a:avLst/>
          </a:prstGeom>
          <a:ln cap="flat" cmpd="sng" w="9525">
            <a:solidFill>
              <a:srgbClr val="4D515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4500">
                <a:solidFill>
                  <a:srgbClr val="5F6368"/>
                </a:solidFill>
              </a:rPr>
              <a:t>Gender </a:t>
            </a:r>
            <a:endParaRPr sz="4500">
              <a:solidFill>
                <a:srgbClr val="5F6368"/>
              </a:solidFill>
            </a:endParaRPr>
          </a:p>
        </p:txBody>
      </p:sp>
      <p:pic>
        <p:nvPicPr>
          <p:cNvPr id="194" name="Google Shape;194;p38"/>
          <p:cNvPicPr preferRelativeResize="0"/>
          <p:nvPr/>
        </p:nvPicPr>
        <p:blipFill rotWithShape="1">
          <a:blip r:embed="rId3">
            <a:alphaModFix/>
          </a:blip>
          <a:srcRect b="0" l="0" r="0" t="0"/>
          <a:stretch/>
        </p:blipFill>
        <p:spPr>
          <a:xfrm>
            <a:off x="2935425" y="438299"/>
            <a:ext cx="4320550" cy="4198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9"/>
          <p:cNvSpPr txBox="1"/>
          <p:nvPr/>
        </p:nvSpPr>
        <p:spPr>
          <a:xfrm>
            <a:off x="406658" y="386339"/>
            <a:ext cx="7053600" cy="105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233A44"/>
              </a:buClr>
              <a:buSzPts val="3200"/>
              <a:buFont typeface="Corbel"/>
              <a:buNone/>
            </a:pPr>
            <a:r>
              <a:rPr i="0" lang="en" sz="4500" u="none" cap="none" strike="noStrike">
                <a:solidFill>
                  <a:srgbClr val="233A44"/>
                </a:solidFill>
                <a:latin typeface="Pacifico"/>
                <a:ea typeface="Pacifico"/>
                <a:cs typeface="Pacifico"/>
                <a:sym typeface="Pacifico"/>
              </a:rPr>
              <a:t>Transgender 101</a:t>
            </a:r>
            <a:endParaRPr sz="4500">
              <a:latin typeface="Pacifico"/>
              <a:ea typeface="Pacifico"/>
              <a:cs typeface="Pacifico"/>
              <a:sym typeface="Pacifico"/>
            </a:endParaRPr>
          </a:p>
        </p:txBody>
      </p:sp>
      <p:sp>
        <p:nvSpPr>
          <p:cNvPr id="200" name="Google Shape;200;p39"/>
          <p:cNvSpPr txBox="1"/>
          <p:nvPr/>
        </p:nvSpPr>
        <p:spPr>
          <a:xfrm>
            <a:off x="828226" y="1524100"/>
            <a:ext cx="7406700" cy="3146700"/>
          </a:xfrm>
          <a:prstGeom prst="rect">
            <a:avLst/>
          </a:prstGeom>
          <a:noFill/>
          <a:ln>
            <a:noFill/>
          </a:ln>
        </p:spPr>
        <p:txBody>
          <a:bodyPr anchorCtr="0" anchor="t" bIns="34275" lIns="68575" spcFirstLastPara="1" rIns="68575" wrap="square" tIns="34275">
            <a:noAutofit/>
          </a:bodyPr>
          <a:lstStyle/>
          <a:p>
            <a:pPr indent="-247650" lvl="0" marL="254000" marR="0" rtl="0" algn="l">
              <a:spcBef>
                <a:spcPts val="0"/>
              </a:spcBef>
              <a:spcAft>
                <a:spcPts val="0"/>
              </a:spcAft>
              <a:buSzPts val="1900"/>
              <a:buFont typeface="Century Gothic"/>
              <a:buChar char="►"/>
            </a:pPr>
            <a:r>
              <a:rPr i="0" lang="en" sz="2400" u="none" cap="none" strike="noStrike">
                <a:latin typeface="Century Gothic"/>
                <a:ea typeface="Century Gothic"/>
                <a:cs typeface="Century Gothic"/>
                <a:sym typeface="Century Gothic"/>
              </a:rPr>
              <a:t>Transgender </a:t>
            </a:r>
            <a:endParaRPr sz="1100">
              <a:latin typeface="Century Gothic"/>
              <a:ea typeface="Century Gothic"/>
              <a:cs typeface="Century Gothic"/>
              <a:sym typeface="Century Gothic"/>
            </a:endParaRPr>
          </a:p>
          <a:p>
            <a:pPr indent="-215900" lvl="1" marL="558800" marR="0" rtl="0" algn="l">
              <a:spcBef>
                <a:spcPts val="800"/>
              </a:spcBef>
              <a:spcAft>
                <a:spcPts val="0"/>
              </a:spcAft>
              <a:buSzPts val="1800"/>
              <a:buFont typeface="Century Gothic"/>
              <a:buChar char="►"/>
            </a:pPr>
            <a:r>
              <a:rPr i="0" lang="en" sz="2300" u="none" cap="none" strike="noStrike">
                <a:latin typeface="Century Gothic"/>
                <a:ea typeface="Century Gothic"/>
                <a:cs typeface="Century Gothic"/>
                <a:sym typeface="Century Gothic"/>
              </a:rPr>
              <a:t>Someone whose gender identity is not the same as the sex they were assigned at birth</a:t>
            </a:r>
            <a:endParaRPr sz="1100">
              <a:latin typeface="Century Gothic"/>
              <a:ea typeface="Century Gothic"/>
              <a:cs typeface="Century Gothic"/>
              <a:sym typeface="Century Gothic"/>
            </a:endParaRPr>
          </a:p>
          <a:p>
            <a:pPr indent="-101600" lvl="1" marL="558800" marR="0" rtl="0" algn="l">
              <a:spcBef>
                <a:spcPts val="800"/>
              </a:spcBef>
              <a:spcAft>
                <a:spcPts val="0"/>
              </a:spcAft>
              <a:buClr>
                <a:srgbClr val="F1F1F1"/>
              </a:buClr>
              <a:buSzPts val="1800"/>
              <a:buFont typeface="Noto Sans Symbols"/>
              <a:buNone/>
            </a:pPr>
            <a:r>
              <a:t/>
            </a:r>
            <a:endParaRPr i="0" sz="2300" u="none" cap="none" strike="noStrike">
              <a:latin typeface="Century Gothic"/>
              <a:ea typeface="Century Gothic"/>
              <a:cs typeface="Century Gothic"/>
              <a:sym typeface="Century Gothic"/>
            </a:endParaRPr>
          </a:p>
          <a:p>
            <a:pPr indent="-247650" lvl="0" marL="254000" marR="0" rtl="0" algn="l">
              <a:spcBef>
                <a:spcPts val="800"/>
              </a:spcBef>
              <a:spcAft>
                <a:spcPts val="0"/>
              </a:spcAft>
              <a:buSzPts val="1900"/>
              <a:buFont typeface="Century Gothic"/>
              <a:buChar char="►"/>
            </a:pPr>
            <a:r>
              <a:rPr i="0" lang="en" sz="2400" u="none" cap="none" strike="noStrike">
                <a:latin typeface="Century Gothic"/>
                <a:ea typeface="Century Gothic"/>
                <a:cs typeface="Century Gothic"/>
                <a:sym typeface="Century Gothic"/>
              </a:rPr>
              <a:t>Cisgender </a:t>
            </a:r>
            <a:endParaRPr i="0" sz="2300" u="none" cap="none" strike="noStrike">
              <a:latin typeface="Century Gothic"/>
              <a:ea typeface="Century Gothic"/>
              <a:cs typeface="Century Gothic"/>
              <a:sym typeface="Century Gothic"/>
            </a:endParaRPr>
          </a:p>
          <a:p>
            <a:pPr indent="-215900" lvl="1" marL="558800" marR="0" rtl="0" algn="l">
              <a:spcBef>
                <a:spcPts val="800"/>
              </a:spcBef>
              <a:spcAft>
                <a:spcPts val="0"/>
              </a:spcAft>
              <a:buSzPts val="1800"/>
              <a:buFont typeface="Century Gothic"/>
              <a:buChar char="►"/>
            </a:pPr>
            <a:r>
              <a:rPr i="0" lang="en" sz="2300" u="none" cap="none" strike="noStrike">
                <a:latin typeface="Century Gothic"/>
                <a:ea typeface="Century Gothic"/>
                <a:cs typeface="Century Gothic"/>
                <a:sym typeface="Century Gothic"/>
              </a:rPr>
              <a:t>  Someone whose gender identity is the same as their sex </a:t>
            </a:r>
            <a:r>
              <a:rPr lang="en" sz="2300">
                <a:latin typeface="Century Gothic"/>
                <a:ea typeface="Century Gothic"/>
                <a:cs typeface="Century Gothic"/>
                <a:sym typeface="Century Gothic"/>
              </a:rPr>
              <a:t>assigned</a:t>
            </a:r>
            <a:r>
              <a:rPr i="0" lang="en" sz="2300" u="none" cap="none" strike="noStrike">
                <a:latin typeface="Century Gothic"/>
                <a:ea typeface="Century Gothic"/>
                <a:cs typeface="Century Gothic"/>
                <a:sym typeface="Century Gothic"/>
              </a:rPr>
              <a:t> at birth </a:t>
            </a:r>
            <a:endParaRPr i="0" sz="2100" u="none" cap="none" strike="noStrike">
              <a:latin typeface="Century Gothic"/>
              <a:ea typeface="Century Gothic"/>
              <a:cs typeface="Century Gothic"/>
              <a:sym typeface="Century Gothic"/>
            </a:endParaRPr>
          </a:p>
          <a:p>
            <a:pPr indent="-177800" lvl="0" marL="254000" marR="0" rtl="0" algn="l">
              <a:spcBef>
                <a:spcPts val="800"/>
              </a:spcBef>
              <a:spcAft>
                <a:spcPts val="0"/>
              </a:spcAft>
              <a:buClr>
                <a:srgbClr val="F1F1F1"/>
              </a:buClr>
              <a:buSzPts val="1200"/>
              <a:buFont typeface="Noto Sans Symbols"/>
              <a:buNone/>
            </a:pPr>
            <a:r>
              <a:t/>
            </a:r>
            <a:endParaRPr b="0" i="0" sz="1500" u="none" cap="none" strike="noStrike">
              <a:latin typeface="Corbel"/>
              <a:ea typeface="Corbel"/>
              <a:cs typeface="Corbel"/>
              <a:sym typeface="Corbel"/>
            </a:endParaRPr>
          </a:p>
        </p:txBody>
      </p:sp>
    </p:spTree>
  </p:cSld>
  <p:clrMapOvr>
    <a:masterClrMapping/>
  </p:clrMapOvr>
</p:sld>
</file>

<file path=ppt/theme/theme1.xml><?xml version="1.0" encoding="utf-8"?>
<a:theme xmlns:a="http://schemas.openxmlformats.org/drawingml/2006/main" xmlns:r="http://schemas.openxmlformats.org/officeDocument/2006/relationships" name="Puress Online by Slidesgo">
  <a:themeElements>
    <a:clrScheme name="Simple Light">
      <a:dk1>
        <a:srgbClr val="000000"/>
      </a:dk1>
      <a:lt1>
        <a:srgbClr val="FFFFFF"/>
      </a:lt1>
      <a:dk2>
        <a:srgbClr val="595959"/>
      </a:dk2>
      <a:lt2>
        <a:srgbClr val="E5344C"/>
      </a:lt2>
      <a:accent1>
        <a:srgbClr val="E5344C"/>
      </a:accent1>
      <a:accent2>
        <a:srgbClr val="FF9900"/>
      </a:accent2>
      <a:accent3>
        <a:srgbClr val="FF9900"/>
      </a:accent3>
      <a:accent4>
        <a:srgbClr val="E06666"/>
      </a:accent4>
      <a:accent5>
        <a:srgbClr val="F6B26B"/>
      </a:accent5>
      <a:accent6>
        <a:srgbClr val="EA999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