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69" r:id="rId1"/>
    <p:sldMasterId id="2147483670" r:id="rId2"/>
  </p:sldMasterIdLst>
  <p:notesMasterIdLst>
    <p:notesMasterId r:id="rId23"/>
  </p:notesMasterIdLst>
  <p:sldIdLst>
    <p:sldId id="256" r:id="rId3"/>
    <p:sldId id="257" r:id="rId4"/>
    <p:sldId id="258" r:id="rId5"/>
    <p:sldId id="259" r:id="rId6"/>
    <p:sldId id="260" r:id="rId7"/>
    <p:sldId id="261" r:id="rId8"/>
    <p:sldId id="262" r:id="rId9"/>
    <p:sldId id="263" r:id="rId10"/>
    <p:sldId id="264" r:id="rId11"/>
    <p:sldId id="265" r:id="rId12"/>
    <p:sldId id="266" r:id="rId13"/>
    <p:sldId id="267" r:id="rId14"/>
    <p:sldId id="268" r:id="rId15"/>
    <p:sldId id="269" r:id="rId16"/>
    <p:sldId id="270" r:id="rId17"/>
    <p:sldId id="271" r:id="rId18"/>
    <p:sldId id="272" r:id="rId19"/>
    <p:sldId id="273" r:id="rId20"/>
    <p:sldId id="274" r:id="rId21"/>
    <p:sldId id="275" r:id="rId22"/>
  </p:sldIdLst>
  <p:sldSz cx="9144000" cy="5143500" type="screen16x9"/>
  <p:notesSz cx="6858000" cy="9144000"/>
  <p:embeddedFontLst>
    <p:embeddedFont>
      <p:font typeface="Roboto" panose="020B0604020202020204" charset="0"/>
      <p:regular r:id="rId24"/>
      <p:bold r:id="rId25"/>
      <p:italic r:id="rId26"/>
      <p:boldItalic r:id="rId27"/>
    </p:embeddedFont>
    <p:embeddedFont>
      <p:font typeface="Calibri" panose="020F0502020204030204" pitchFamily="34" charset="0"/>
      <p:regular r:id="rId28"/>
      <p:bold r:id="rId29"/>
      <p:italic r:id="rId30"/>
      <p:boldItalic r:id="rId31"/>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52488" autoAdjust="0"/>
  </p:normalViewPr>
  <p:slideViewPr>
    <p:cSldViewPr snapToGrid="0">
      <p:cViewPr varScale="1">
        <p:scale>
          <a:sx n="60" d="100"/>
          <a:sy n="60" d="100"/>
        </p:scale>
        <p:origin x="2098" y="43"/>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font" Target="fonts/font3.fntdata"/><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theme" Target="theme/them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font" Target="fonts/font2.fntdata"/><Relationship Id="rId33"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font" Target="fonts/font6.fntdata"/><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font" Target="fonts/font1.fntdata"/><Relationship Id="rId32" Type="http://schemas.openxmlformats.org/officeDocument/2006/relationships/presProps" Target="pres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notesMaster" Target="notesMasters/notesMaster1.xml"/><Relationship Id="rId28" Type="http://schemas.openxmlformats.org/officeDocument/2006/relationships/font" Target="fonts/font5.fntdata"/><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font" Target="fonts/font8.fntdata"/><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font" Target="fonts/font4.fntdata"/><Relationship Id="rId30" Type="http://schemas.openxmlformats.org/officeDocument/2006/relationships/font" Target="fonts/font7.fntdata"/><Relationship Id="rId35" Type="http://schemas.openxmlformats.org/officeDocument/2006/relationships/tableStyles" Target="tableStyles.xml"/><Relationship Id="rId8" Type="http://schemas.openxmlformats.org/officeDocument/2006/relationships/slide" Target="slides/slide6.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1"/>
        <p:cNvGrpSpPr/>
        <p:nvPr/>
      </p:nvGrpSpPr>
      <p:grpSpPr>
        <a:xfrm>
          <a:off x="0" y="0"/>
          <a:ext cx="0" cy="0"/>
          <a:chOff x="0" y="0"/>
          <a:chExt cx="0" cy="0"/>
        </a:xfrm>
      </p:grpSpPr>
      <p:sp>
        <p:nvSpPr>
          <p:cNvPr id="92" name="Google Shape;92;p:notes"/>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3" name="Google Shape;93;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3"/>
        <p:cNvGrpSpPr/>
        <p:nvPr/>
      </p:nvGrpSpPr>
      <p:grpSpPr>
        <a:xfrm>
          <a:off x="0" y="0"/>
          <a:ext cx="0" cy="0"/>
          <a:chOff x="0" y="0"/>
          <a:chExt cx="0" cy="0"/>
        </a:xfrm>
      </p:grpSpPr>
      <p:sp>
        <p:nvSpPr>
          <p:cNvPr id="184" name="Google Shape;184;g12c0e9037da_0_129: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5" name="Google Shape;185;g12c0e9037da_0_12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b="1" dirty="0">
              <a:solidFill>
                <a:schemeClr val="dk1"/>
              </a:solidFill>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0"/>
        <p:cNvGrpSpPr/>
        <p:nvPr/>
      </p:nvGrpSpPr>
      <p:grpSpPr>
        <a:xfrm>
          <a:off x="0" y="0"/>
          <a:ext cx="0" cy="0"/>
          <a:chOff x="0" y="0"/>
          <a:chExt cx="0" cy="0"/>
        </a:xfrm>
      </p:grpSpPr>
      <p:sp>
        <p:nvSpPr>
          <p:cNvPr id="191" name="Google Shape;191;g1280947e5d0_0_1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2" name="Google Shape;192;g1280947e5d0_0_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8"/>
        <p:cNvGrpSpPr/>
        <p:nvPr/>
      </p:nvGrpSpPr>
      <p:grpSpPr>
        <a:xfrm>
          <a:off x="0" y="0"/>
          <a:ext cx="0" cy="0"/>
          <a:chOff x="0" y="0"/>
          <a:chExt cx="0" cy="0"/>
        </a:xfrm>
      </p:grpSpPr>
      <p:sp>
        <p:nvSpPr>
          <p:cNvPr id="199" name="Google Shape;199;g1280947e5d0_0_1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0" name="Google Shape;200;g1280947e5d0_0_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5"/>
        <p:cNvGrpSpPr/>
        <p:nvPr/>
      </p:nvGrpSpPr>
      <p:grpSpPr>
        <a:xfrm>
          <a:off x="0" y="0"/>
          <a:ext cx="0" cy="0"/>
          <a:chOff x="0" y="0"/>
          <a:chExt cx="0" cy="0"/>
        </a:xfrm>
      </p:grpSpPr>
      <p:sp>
        <p:nvSpPr>
          <p:cNvPr id="206" name="Google Shape;206;g1273f5a459d_0_1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7" name="Google Shape;207;g1273f5a459d_0_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3"/>
        <p:cNvGrpSpPr/>
        <p:nvPr/>
      </p:nvGrpSpPr>
      <p:grpSpPr>
        <a:xfrm>
          <a:off x="0" y="0"/>
          <a:ext cx="0" cy="0"/>
          <a:chOff x="0" y="0"/>
          <a:chExt cx="0" cy="0"/>
        </a:xfrm>
      </p:grpSpPr>
      <p:sp>
        <p:nvSpPr>
          <p:cNvPr id="214" name="Google Shape;214;g1280947e5d0_0_2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5" name="Google Shape;215;g1280947e5d0_0_2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0"/>
        <p:cNvGrpSpPr/>
        <p:nvPr/>
      </p:nvGrpSpPr>
      <p:grpSpPr>
        <a:xfrm>
          <a:off x="0" y="0"/>
          <a:ext cx="0" cy="0"/>
          <a:chOff x="0" y="0"/>
          <a:chExt cx="0" cy="0"/>
        </a:xfrm>
      </p:grpSpPr>
      <p:sp>
        <p:nvSpPr>
          <p:cNvPr id="221" name="Google Shape;221;g1280947e5d0_0_2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2" name="Google Shape;222;g1280947e5d0_0_2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6"/>
        <p:cNvGrpSpPr/>
        <p:nvPr/>
      </p:nvGrpSpPr>
      <p:grpSpPr>
        <a:xfrm>
          <a:off x="0" y="0"/>
          <a:ext cx="0" cy="0"/>
          <a:chOff x="0" y="0"/>
          <a:chExt cx="0" cy="0"/>
        </a:xfrm>
      </p:grpSpPr>
      <p:sp>
        <p:nvSpPr>
          <p:cNvPr id="227" name="Google Shape;227;g1273f5a459d_0_4: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8" name="Google Shape;228;g1273f5a459d_0_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2"/>
        <p:cNvGrpSpPr/>
        <p:nvPr/>
      </p:nvGrpSpPr>
      <p:grpSpPr>
        <a:xfrm>
          <a:off x="0" y="0"/>
          <a:ext cx="0" cy="0"/>
          <a:chOff x="0" y="0"/>
          <a:chExt cx="0" cy="0"/>
        </a:xfrm>
      </p:grpSpPr>
      <p:sp>
        <p:nvSpPr>
          <p:cNvPr id="233" name="Google Shape;233;gf48b2fb65f_0_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4" name="Google Shape;234;gf48b2fb65f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9"/>
        <p:cNvGrpSpPr/>
        <p:nvPr/>
      </p:nvGrpSpPr>
      <p:grpSpPr>
        <a:xfrm>
          <a:off x="0" y="0"/>
          <a:ext cx="0" cy="0"/>
          <a:chOff x="0" y="0"/>
          <a:chExt cx="0" cy="0"/>
        </a:xfrm>
      </p:grpSpPr>
      <p:sp>
        <p:nvSpPr>
          <p:cNvPr id="240" name="Google Shape;240;gf48b2fb65f_0_1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41" name="Google Shape;241;gf48b2fb65f_0_1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7"/>
        <p:cNvGrpSpPr/>
        <p:nvPr/>
      </p:nvGrpSpPr>
      <p:grpSpPr>
        <a:xfrm>
          <a:off x="0" y="0"/>
          <a:ext cx="0" cy="0"/>
          <a:chOff x="0" y="0"/>
          <a:chExt cx="0" cy="0"/>
        </a:xfrm>
      </p:grpSpPr>
      <p:sp>
        <p:nvSpPr>
          <p:cNvPr id="248" name="Google Shape;248;g13f9f26d482_1_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49" name="Google Shape;249;g13f9f26d482_1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7"/>
        <p:cNvGrpSpPr/>
        <p:nvPr/>
      </p:nvGrpSpPr>
      <p:grpSpPr>
        <a:xfrm>
          <a:off x="0" y="0"/>
          <a:ext cx="0" cy="0"/>
          <a:chOff x="0" y="0"/>
          <a:chExt cx="0" cy="0"/>
        </a:xfrm>
      </p:grpSpPr>
      <p:sp>
        <p:nvSpPr>
          <p:cNvPr id="98" name="Google Shape;98;g13cd87acad1_0_7: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9" name="Google Shape;99;g13cd87acad1_0_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4"/>
        <p:cNvGrpSpPr/>
        <p:nvPr/>
      </p:nvGrpSpPr>
      <p:grpSpPr>
        <a:xfrm>
          <a:off x="0" y="0"/>
          <a:ext cx="0" cy="0"/>
          <a:chOff x="0" y="0"/>
          <a:chExt cx="0" cy="0"/>
        </a:xfrm>
      </p:grpSpPr>
      <p:sp>
        <p:nvSpPr>
          <p:cNvPr id="255" name="Google Shape;255;g12b3671a43a_0_6: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56" name="Google Shape;256;g12b3671a43a_0_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5"/>
        <p:cNvGrpSpPr/>
        <p:nvPr/>
      </p:nvGrpSpPr>
      <p:grpSpPr>
        <a:xfrm>
          <a:off x="0" y="0"/>
          <a:ext cx="0" cy="0"/>
          <a:chOff x="0" y="0"/>
          <a:chExt cx="0" cy="0"/>
        </a:xfrm>
      </p:grpSpPr>
      <p:sp>
        <p:nvSpPr>
          <p:cNvPr id="106" name="Google Shape;106;g13cd87acad1_0_12: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7" name="Google Shape;107;g13cd87acad1_0_1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3"/>
        <p:cNvGrpSpPr/>
        <p:nvPr/>
      </p:nvGrpSpPr>
      <p:grpSpPr>
        <a:xfrm>
          <a:off x="0" y="0"/>
          <a:ext cx="0" cy="0"/>
          <a:chOff x="0" y="0"/>
          <a:chExt cx="0" cy="0"/>
        </a:xfrm>
      </p:grpSpPr>
      <p:sp>
        <p:nvSpPr>
          <p:cNvPr id="114" name="Google Shape;114;g12c0e9037da_0_5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15" name="Google Shape;115;g12c0e9037da_0_58: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Calibri"/>
              <a:buNone/>
            </a:pPr>
            <a:endParaRPr dirty="0"/>
          </a:p>
        </p:txBody>
      </p:sp>
      <p:sp>
        <p:nvSpPr>
          <p:cNvPr id="116" name="Google Shape;116;g12c0e9037da_0_58: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
              <a:t>4</a:t>
            </a:fld>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0"/>
        <p:cNvGrpSpPr/>
        <p:nvPr/>
      </p:nvGrpSpPr>
      <p:grpSpPr>
        <a:xfrm>
          <a:off x="0" y="0"/>
          <a:ext cx="0" cy="0"/>
          <a:chOff x="0" y="0"/>
          <a:chExt cx="0" cy="0"/>
        </a:xfrm>
      </p:grpSpPr>
      <p:sp>
        <p:nvSpPr>
          <p:cNvPr id="131" name="Google Shape;131;g127fee8796d_2_115:notes"/>
          <p:cNvSpPr txBox="1">
            <a:spLocks noGrp="1"/>
          </p:cNvSpPr>
          <p:nvPr>
            <p:ph type="body" idx="1"/>
          </p:nvPr>
        </p:nvSpPr>
        <p:spPr>
          <a:xfrm>
            <a:off x="685800" y="4400550"/>
            <a:ext cx="5486400" cy="3600600"/>
          </a:xfrm>
          <a:prstGeom prst="rect">
            <a:avLst/>
          </a:prstGeom>
        </p:spPr>
        <p:txBody>
          <a:bodyPr spcFirstLastPara="1" wrap="square" lIns="91425" tIns="91425" rIns="91425" bIns="91425" anchor="t" anchorCtr="0">
            <a:noAutofit/>
          </a:bodyPr>
          <a:lstStyle/>
          <a:p>
            <a:pPr marL="0" lvl="0" indent="0" algn="l" rtl="0">
              <a:lnSpc>
                <a:spcPct val="115000"/>
              </a:lnSpc>
              <a:spcBef>
                <a:spcPts val="0"/>
              </a:spcBef>
              <a:spcAft>
                <a:spcPts val="0"/>
              </a:spcAft>
              <a:buClr>
                <a:schemeClr val="dk1"/>
              </a:buClr>
              <a:buSzPts val="1100"/>
              <a:buFont typeface="Arial"/>
              <a:buNone/>
            </a:pPr>
            <a:endParaRPr dirty="0"/>
          </a:p>
        </p:txBody>
      </p:sp>
      <p:sp>
        <p:nvSpPr>
          <p:cNvPr id="132" name="Google Shape;132;g127fee8796d_2_11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2"/>
        <p:cNvGrpSpPr/>
        <p:nvPr/>
      </p:nvGrpSpPr>
      <p:grpSpPr>
        <a:xfrm>
          <a:off x="0" y="0"/>
          <a:ext cx="0" cy="0"/>
          <a:chOff x="0" y="0"/>
          <a:chExt cx="0" cy="0"/>
        </a:xfrm>
      </p:grpSpPr>
      <p:sp>
        <p:nvSpPr>
          <p:cNvPr id="153" name="Google Shape;153;g12c0e9037da_0_11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4" name="Google Shape;154;g12c0e9037da_0_11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sz="1300" dirty="0">
              <a:solidFill>
                <a:schemeClr val="dk1"/>
              </a:solidFill>
              <a:latin typeface="Calibri"/>
              <a:ea typeface="Calibri"/>
              <a:cs typeface="Calibri"/>
              <a:sym typeface="Calibri"/>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9"/>
        <p:cNvGrpSpPr/>
        <p:nvPr/>
      </p:nvGrpSpPr>
      <p:grpSpPr>
        <a:xfrm>
          <a:off x="0" y="0"/>
          <a:ext cx="0" cy="0"/>
          <a:chOff x="0" y="0"/>
          <a:chExt cx="0" cy="0"/>
        </a:xfrm>
      </p:grpSpPr>
      <p:sp>
        <p:nvSpPr>
          <p:cNvPr id="160" name="Google Shape;160;g13cd87acad1_0_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1" name="Google Shape;161;g13cd87acad1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7"/>
        <p:cNvGrpSpPr/>
        <p:nvPr/>
      </p:nvGrpSpPr>
      <p:grpSpPr>
        <a:xfrm>
          <a:off x="0" y="0"/>
          <a:ext cx="0" cy="0"/>
          <a:chOff x="0" y="0"/>
          <a:chExt cx="0" cy="0"/>
        </a:xfrm>
      </p:grpSpPr>
      <p:sp>
        <p:nvSpPr>
          <p:cNvPr id="168" name="Google Shape;168;g13fa959d3d7_1_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9" name="Google Shape;169;g13fa959d3d7_1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5"/>
        <p:cNvGrpSpPr/>
        <p:nvPr/>
      </p:nvGrpSpPr>
      <p:grpSpPr>
        <a:xfrm>
          <a:off x="0" y="0"/>
          <a:ext cx="0" cy="0"/>
          <a:chOff x="0" y="0"/>
          <a:chExt cx="0" cy="0"/>
        </a:xfrm>
      </p:grpSpPr>
      <p:sp>
        <p:nvSpPr>
          <p:cNvPr id="176" name="Google Shape;176;g127fee8796d_2_17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7" name="Google Shape;177;g127fee8796d_2_17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1200"/>
              </a:spcBef>
              <a:spcAft>
                <a:spcPts val="0"/>
              </a:spcAft>
              <a:buNone/>
            </a:pPr>
            <a:endParaRPr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sp>
        <p:nvSpPr>
          <p:cNvPr id="10" name="Google Shape;10;p2"/>
          <p:cNvSpPr txBox="1">
            <a:spLocks noGrp="1"/>
          </p:cNvSpPr>
          <p:nvPr>
            <p:ph type="ctrTitle"/>
          </p:nvPr>
        </p:nvSpPr>
        <p:spPr>
          <a:xfrm>
            <a:off x="311708" y="744575"/>
            <a:ext cx="8520600" cy="2052600"/>
          </a:xfrm>
          <a:prstGeom prst="rect">
            <a:avLst/>
          </a:prstGeom>
        </p:spPr>
        <p:txBody>
          <a:bodyPr spcFirstLastPara="1" wrap="square" lIns="91425" tIns="91425" rIns="91425" bIns="91425" anchor="b" anchorCtr="0">
            <a:normAutofit/>
          </a:bodyPr>
          <a:lstStyle>
            <a:lvl1pPr lvl="0" algn="ctr" rtl="0">
              <a:spcBef>
                <a:spcPts val="0"/>
              </a:spcBef>
              <a:spcAft>
                <a:spcPts val="0"/>
              </a:spcAft>
              <a:buSzPts val="5200"/>
              <a:buNone/>
              <a:defRPr sz="5200"/>
            </a:lvl1pPr>
            <a:lvl2pPr lvl="1" algn="ctr" rtl="0">
              <a:spcBef>
                <a:spcPts val="0"/>
              </a:spcBef>
              <a:spcAft>
                <a:spcPts val="0"/>
              </a:spcAft>
              <a:buSzPts val="5200"/>
              <a:buNone/>
              <a:defRPr sz="5200"/>
            </a:lvl2pPr>
            <a:lvl3pPr lvl="2" algn="ctr" rtl="0">
              <a:spcBef>
                <a:spcPts val="0"/>
              </a:spcBef>
              <a:spcAft>
                <a:spcPts val="0"/>
              </a:spcAft>
              <a:buSzPts val="5200"/>
              <a:buNone/>
              <a:defRPr sz="5200"/>
            </a:lvl3pPr>
            <a:lvl4pPr lvl="3" algn="ctr" rtl="0">
              <a:spcBef>
                <a:spcPts val="0"/>
              </a:spcBef>
              <a:spcAft>
                <a:spcPts val="0"/>
              </a:spcAft>
              <a:buSzPts val="5200"/>
              <a:buNone/>
              <a:defRPr sz="5200"/>
            </a:lvl4pPr>
            <a:lvl5pPr lvl="4" algn="ctr" rtl="0">
              <a:spcBef>
                <a:spcPts val="0"/>
              </a:spcBef>
              <a:spcAft>
                <a:spcPts val="0"/>
              </a:spcAft>
              <a:buSzPts val="5200"/>
              <a:buNone/>
              <a:defRPr sz="5200"/>
            </a:lvl5pPr>
            <a:lvl6pPr lvl="5" algn="ctr" rtl="0">
              <a:spcBef>
                <a:spcPts val="0"/>
              </a:spcBef>
              <a:spcAft>
                <a:spcPts val="0"/>
              </a:spcAft>
              <a:buSzPts val="5200"/>
              <a:buNone/>
              <a:defRPr sz="5200"/>
            </a:lvl6pPr>
            <a:lvl7pPr lvl="6" algn="ctr" rtl="0">
              <a:spcBef>
                <a:spcPts val="0"/>
              </a:spcBef>
              <a:spcAft>
                <a:spcPts val="0"/>
              </a:spcAft>
              <a:buSzPts val="5200"/>
              <a:buNone/>
              <a:defRPr sz="5200"/>
            </a:lvl7pPr>
            <a:lvl8pPr lvl="7" algn="ctr" rtl="0">
              <a:spcBef>
                <a:spcPts val="0"/>
              </a:spcBef>
              <a:spcAft>
                <a:spcPts val="0"/>
              </a:spcAft>
              <a:buSzPts val="5200"/>
              <a:buNone/>
              <a:defRPr sz="5200"/>
            </a:lvl8pPr>
            <a:lvl9pPr lvl="8" algn="ctr" rtl="0">
              <a:spcBef>
                <a:spcPts val="0"/>
              </a:spcBef>
              <a:spcAft>
                <a:spcPts val="0"/>
              </a:spcAft>
              <a:buSzPts val="5200"/>
              <a:buNone/>
              <a:defRPr sz="5200"/>
            </a:lvl9pPr>
          </a:lstStyle>
          <a:p>
            <a:endParaRPr/>
          </a:p>
        </p:txBody>
      </p:sp>
      <p:sp>
        <p:nvSpPr>
          <p:cNvPr id="11" name="Google Shape;11;p2"/>
          <p:cNvSpPr txBox="1">
            <a:spLocks noGrp="1"/>
          </p:cNvSpPr>
          <p:nvPr>
            <p:ph type="subTitle" idx="1"/>
          </p:nvPr>
        </p:nvSpPr>
        <p:spPr>
          <a:xfrm>
            <a:off x="311700" y="2834125"/>
            <a:ext cx="8520600" cy="792600"/>
          </a:xfrm>
          <a:prstGeom prst="rect">
            <a:avLst/>
          </a:prstGeom>
        </p:spPr>
        <p:txBody>
          <a:bodyPr spcFirstLastPara="1" wrap="square" lIns="91425" tIns="91425" rIns="91425" bIns="91425" anchor="t" anchorCtr="0">
            <a:normAutofit/>
          </a:bodyPr>
          <a:lstStyle>
            <a:lvl1pPr lvl="0" algn="ctr" rtl="0">
              <a:lnSpc>
                <a:spcPct val="100000"/>
              </a:lnSpc>
              <a:spcBef>
                <a:spcPts val="0"/>
              </a:spcBef>
              <a:spcAft>
                <a:spcPts val="0"/>
              </a:spcAft>
              <a:buSzPts val="2800"/>
              <a:buNone/>
              <a:defRPr sz="2800"/>
            </a:lvl1pPr>
            <a:lvl2pPr lvl="1" algn="ctr" rtl="0">
              <a:lnSpc>
                <a:spcPct val="100000"/>
              </a:lnSpc>
              <a:spcBef>
                <a:spcPts val="0"/>
              </a:spcBef>
              <a:spcAft>
                <a:spcPts val="0"/>
              </a:spcAft>
              <a:buSzPts val="2800"/>
              <a:buNone/>
              <a:defRPr sz="2800"/>
            </a:lvl2pPr>
            <a:lvl3pPr lvl="2" algn="ctr" rtl="0">
              <a:lnSpc>
                <a:spcPct val="100000"/>
              </a:lnSpc>
              <a:spcBef>
                <a:spcPts val="0"/>
              </a:spcBef>
              <a:spcAft>
                <a:spcPts val="0"/>
              </a:spcAft>
              <a:buSzPts val="2800"/>
              <a:buNone/>
              <a:defRPr sz="2800"/>
            </a:lvl3pPr>
            <a:lvl4pPr lvl="3" algn="ctr" rtl="0">
              <a:lnSpc>
                <a:spcPct val="100000"/>
              </a:lnSpc>
              <a:spcBef>
                <a:spcPts val="0"/>
              </a:spcBef>
              <a:spcAft>
                <a:spcPts val="0"/>
              </a:spcAft>
              <a:buSzPts val="2800"/>
              <a:buNone/>
              <a:defRPr sz="2800"/>
            </a:lvl4pPr>
            <a:lvl5pPr lvl="4" algn="ctr" rtl="0">
              <a:lnSpc>
                <a:spcPct val="100000"/>
              </a:lnSpc>
              <a:spcBef>
                <a:spcPts val="0"/>
              </a:spcBef>
              <a:spcAft>
                <a:spcPts val="0"/>
              </a:spcAft>
              <a:buSzPts val="2800"/>
              <a:buNone/>
              <a:defRPr sz="2800"/>
            </a:lvl5pPr>
            <a:lvl6pPr lvl="5" algn="ctr" rtl="0">
              <a:lnSpc>
                <a:spcPct val="100000"/>
              </a:lnSpc>
              <a:spcBef>
                <a:spcPts val="0"/>
              </a:spcBef>
              <a:spcAft>
                <a:spcPts val="0"/>
              </a:spcAft>
              <a:buSzPts val="2800"/>
              <a:buNone/>
              <a:defRPr sz="2800"/>
            </a:lvl6pPr>
            <a:lvl7pPr lvl="6" algn="ctr" rtl="0">
              <a:lnSpc>
                <a:spcPct val="100000"/>
              </a:lnSpc>
              <a:spcBef>
                <a:spcPts val="0"/>
              </a:spcBef>
              <a:spcAft>
                <a:spcPts val="0"/>
              </a:spcAft>
              <a:buSzPts val="2800"/>
              <a:buNone/>
              <a:defRPr sz="2800"/>
            </a:lvl7pPr>
            <a:lvl8pPr lvl="7" algn="ctr" rtl="0">
              <a:lnSpc>
                <a:spcPct val="100000"/>
              </a:lnSpc>
              <a:spcBef>
                <a:spcPts val="0"/>
              </a:spcBef>
              <a:spcAft>
                <a:spcPts val="0"/>
              </a:spcAft>
              <a:buSzPts val="2800"/>
              <a:buNone/>
              <a:defRPr sz="2800"/>
            </a:lvl8pPr>
            <a:lvl9pPr lvl="8" algn="ctr" rtl="0">
              <a:lnSpc>
                <a:spcPct val="100000"/>
              </a:lnSpc>
              <a:spcBef>
                <a:spcPts val="0"/>
              </a:spcBef>
              <a:spcAft>
                <a:spcPts val="0"/>
              </a:spcAft>
              <a:buSzPts val="2800"/>
              <a:buNone/>
              <a:defRPr sz="2800"/>
            </a:lvl9pPr>
          </a:lstStyle>
          <a:p>
            <a:endParaRPr/>
          </a:p>
        </p:txBody>
      </p:sp>
      <p:sp>
        <p:nvSpPr>
          <p:cNvPr id="12" name="Google Shape;12;p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44"/>
        <p:cNvGrpSpPr/>
        <p:nvPr/>
      </p:nvGrpSpPr>
      <p:grpSpPr>
        <a:xfrm>
          <a:off x="0" y="0"/>
          <a:ext cx="0" cy="0"/>
          <a:chOff x="0" y="0"/>
          <a:chExt cx="0" cy="0"/>
        </a:xfrm>
      </p:grpSpPr>
      <p:sp>
        <p:nvSpPr>
          <p:cNvPr id="45" name="Google Shape;45;p11"/>
          <p:cNvSpPr txBox="1">
            <a:spLocks noGrp="1"/>
          </p:cNvSpPr>
          <p:nvPr>
            <p:ph type="title" hasCustomPrompt="1"/>
          </p:nvPr>
        </p:nvSpPr>
        <p:spPr>
          <a:xfrm>
            <a:off x="311700" y="1106125"/>
            <a:ext cx="8520600" cy="1963500"/>
          </a:xfrm>
          <a:prstGeom prst="rect">
            <a:avLst/>
          </a:prstGeom>
        </p:spPr>
        <p:txBody>
          <a:bodyPr spcFirstLastPara="1" wrap="square" lIns="91425" tIns="91425" rIns="91425" bIns="91425" anchor="b" anchorCtr="0">
            <a:normAutofit/>
          </a:bodyPr>
          <a:lstStyle>
            <a:lvl1pPr lvl="0" algn="ctr" rtl="0">
              <a:spcBef>
                <a:spcPts val="0"/>
              </a:spcBef>
              <a:spcAft>
                <a:spcPts val="0"/>
              </a:spcAft>
              <a:buSzPts val="12000"/>
              <a:buNone/>
              <a:defRPr sz="12000"/>
            </a:lvl1pPr>
            <a:lvl2pPr lvl="1" algn="ctr" rtl="0">
              <a:spcBef>
                <a:spcPts val="0"/>
              </a:spcBef>
              <a:spcAft>
                <a:spcPts val="0"/>
              </a:spcAft>
              <a:buSzPts val="12000"/>
              <a:buNone/>
              <a:defRPr sz="12000"/>
            </a:lvl2pPr>
            <a:lvl3pPr lvl="2" algn="ctr" rtl="0">
              <a:spcBef>
                <a:spcPts val="0"/>
              </a:spcBef>
              <a:spcAft>
                <a:spcPts val="0"/>
              </a:spcAft>
              <a:buSzPts val="12000"/>
              <a:buNone/>
              <a:defRPr sz="12000"/>
            </a:lvl3pPr>
            <a:lvl4pPr lvl="3" algn="ctr" rtl="0">
              <a:spcBef>
                <a:spcPts val="0"/>
              </a:spcBef>
              <a:spcAft>
                <a:spcPts val="0"/>
              </a:spcAft>
              <a:buSzPts val="12000"/>
              <a:buNone/>
              <a:defRPr sz="12000"/>
            </a:lvl4pPr>
            <a:lvl5pPr lvl="4" algn="ctr" rtl="0">
              <a:spcBef>
                <a:spcPts val="0"/>
              </a:spcBef>
              <a:spcAft>
                <a:spcPts val="0"/>
              </a:spcAft>
              <a:buSzPts val="12000"/>
              <a:buNone/>
              <a:defRPr sz="12000"/>
            </a:lvl5pPr>
            <a:lvl6pPr lvl="5" algn="ctr" rtl="0">
              <a:spcBef>
                <a:spcPts val="0"/>
              </a:spcBef>
              <a:spcAft>
                <a:spcPts val="0"/>
              </a:spcAft>
              <a:buSzPts val="12000"/>
              <a:buNone/>
              <a:defRPr sz="12000"/>
            </a:lvl6pPr>
            <a:lvl7pPr lvl="6" algn="ctr" rtl="0">
              <a:spcBef>
                <a:spcPts val="0"/>
              </a:spcBef>
              <a:spcAft>
                <a:spcPts val="0"/>
              </a:spcAft>
              <a:buSzPts val="12000"/>
              <a:buNone/>
              <a:defRPr sz="12000"/>
            </a:lvl7pPr>
            <a:lvl8pPr lvl="7" algn="ctr" rtl="0">
              <a:spcBef>
                <a:spcPts val="0"/>
              </a:spcBef>
              <a:spcAft>
                <a:spcPts val="0"/>
              </a:spcAft>
              <a:buSzPts val="12000"/>
              <a:buNone/>
              <a:defRPr sz="12000"/>
            </a:lvl8pPr>
            <a:lvl9pPr lvl="8" algn="ctr" rtl="0">
              <a:spcBef>
                <a:spcPts val="0"/>
              </a:spcBef>
              <a:spcAft>
                <a:spcPts val="0"/>
              </a:spcAft>
              <a:buSzPts val="12000"/>
              <a:buNone/>
              <a:defRPr sz="12000"/>
            </a:lvl9pPr>
          </a:lstStyle>
          <a:p>
            <a:r>
              <a:t>xx%</a:t>
            </a:r>
          </a:p>
        </p:txBody>
      </p:sp>
      <p:sp>
        <p:nvSpPr>
          <p:cNvPr id="46" name="Google Shape;46;p11"/>
          <p:cNvSpPr txBox="1">
            <a:spLocks noGrp="1"/>
          </p:cNvSpPr>
          <p:nvPr>
            <p:ph type="body" idx="1"/>
          </p:nvPr>
        </p:nvSpPr>
        <p:spPr>
          <a:xfrm>
            <a:off x="311700" y="3152225"/>
            <a:ext cx="8520600" cy="1300800"/>
          </a:xfrm>
          <a:prstGeom prst="rect">
            <a:avLst/>
          </a:prstGeom>
        </p:spPr>
        <p:txBody>
          <a:bodyPr spcFirstLastPara="1" wrap="square" lIns="91425" tIns="91425" rIns="91425" bIns="91425" anchor="t" anchorCtr="0">
            <a:normAutofit/>
          </a:bodyPr>
          <a:lstStyle>
            <a:lvl1pPr marL="457200" lvl="0" indent="-342900" algn="ctr" rtl="0">
              <a:spcBef>
                <a:spcPts val="0"/>
              </a:spcBef>
              <a:spcAft>
                <a:spcPts val="0"/>
              </a:spcAft>
              <a:buSzPts val="1800"/>
              <a:buChar char="●"/>
              <a:defRPr/>
            </a:lvl1pPr>
            <a:lvl2pPr marL="914400" lvl="1" indent="-317500" algn="ctr" rtl="0">
              <a:spcBef>
                <a:spcPts val="0"/>
              </a:spcBef>
              <a:spcAft>
                <a:spcPts val="0"/>
              </a:spcAft>
              <a:buSzPts val="1400"/>
              <a:buChar char="○"/>
              <a:defRPr/>
            </a:lvl2pPr>
            <a:lvl3pPr marL="1371600" lvl="2" indent="-317500" algn="ctr" rtl="0">
              <a:spcBef>
                <a:spcPts val="0"/>
              </a:spcBef>
              <a:spcAft>
                <a:spcPts val="0"/>
              </a:spcAft>
              <a:buSzPts val="1400"/>
              <a:buChar char="■"/>
              <a:defRPr/>
            </a:lvl3pPr>
            <a:lvl4pPr marL="1828800" lvl="3" indent="-317500" algn="ctr" rtl="0">
              <a:spcBef>
                <a:spcPts val="0"/>
              </a:spcBef>
              <a:spcAft>
                <a:spcPts val="0"/>
              </a:spcAft>
              <a:buSzPts val="1400"/>
              <a:buChar char="●"/>
              <a:defRPr/>
            </a:lvl4pPr>
            <a:lvl5pPr marL="2286000" lvl="4" indent="-317500" algn="ctr" rtl="0">
              <a:spcBef>
                <a:spcPts val="0"/>
              </a:spcBef>
              <a:spcAft>
                <a:spcPts val="0"/>
              </a:spcAft>
              <a:buSzPts val="1400"/>
              <a:buChar char="○"/>
              <a:defRPr/>
            </a:lvl5pPr>
            <a:lvl6pPr marL="2743200" lvl="5" indent="-317500" algn="ctr" rtl="0">
              <a:spcBef>
                <a:spcPts val="0"/>
              </a:spcBef>
              <a:spcAft>
                <a:spcPts val="0"/>
              </a:spcAft>
              <a:buSzPts val="1400"/>
              <a:buChar char="■"/>
              <a:defRPr/>
            </a:lvl6pPr>
            <a:lvl7pPr marL="3200400" lvl="6" indent="-317500" algn="ctr" rtl="0">
              <a:spcBef>
                <a:spcPts val="0"/>
              </a:spcBef>
              <a:spcAft>
                <a:spcPts val="0"/>
              </a:spcAft>
              <a:buSzPts val="1400"/>
              <a:buChar char="●"/>
              <a:defRPr/>
            </a:lvl7pPr>
            <a:lvl8pPr marL="3657600" lvl="7" indent="-317500" algn="ctr" rtl="0">
              <a:spcBef>
                <a:spcPts val="0"/>
              </a:spcBef>
              <a:spcAft>
                <a:spcPts val="0"/>
              </a:spcAft>
              <a:buSzPts val="1400"/>
              <a:buChar char="○"/>
              <a:defRPr/>
            </a:lvl8pPr>
            <a:lvl9pPr marL="4114800" lvl="8" indent="-317500" algn="ctr" rtl="0">
              <a:spcBef>
                <a:spcPts val="0"/>
              </a:spcBef>
              <a:spcAft>
                <a:spcPts val="0"/>
              </a:spcAft>
              <a:buSzPts val="1400"/>
              <a:buChar char="■"/>
              <a:defRPr/>
            </a:lvl9pPr>
          </a:lstStyle>
          <a:p>
            <a:endParaRPr/>
          </a:p>
        </p:txBody>
      </p:sp>
      <p:sp>
        <p:nvSpPr>
          <p:cNvPr id="47" name="Google Shape;47;p1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8"/>
        <p:cNvGrpSpPr/>
        <p:nvPr/>
      </p:nvGrpSpPr>
      <p:grpSpPr>
        <a:xfrm>
          <a:off x="0" y="0"/>
          <a:ext cx="0" cy="0"/>
          <a:chOff x="0" y="0"/>
          <a:chExt cx="0" cy="0"/>
        </a:xfrm>
      </p:grpSpPr>
      <p:sp>
        <p:nvSpPr>
          <p:cNvPr id="49" name="Google Shape;49;p1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and Content">
  <p:cSld name="Title and Content">
    <p:spTree>
      <p:nvGrpSpPr>
        <p:cNvPr id="1" name="Shape 50"/>
        <p:cNvGrpSpPr/>
        <p:nvPr/>
      </p:nvGrpSpPr>
      <p:grpSpPr>
        <a:xfrm>
          <a:off x="0" y="0"/>
          <a:ext cx="0" cy="0"/>
          <a:chOff x="0" y="0"/>
          <a:chExt cx="0" cy="0"/>
        </a:xfrm>
      </p:grpSpPr>
      <p:sp>
        <p:nvSpPr>
          <p:cNvPr id="51" name="Google Shape;51;p13"/>
          <p:cNvSpPr txBox="1">
            <a:spLocks noGrp="1"/>
          </p:cNvSpPr>
          <p:nvPr>
            <p:ph type="title"/>
          </p:nvPr>
        </p:nvSpPr>
        <p:spPr>
          <a:xfrm>
            <a:off x="628650" y="273843"/>
            <a:ext cx="7886700" cy="625200"/>
          </a:xfrm>
          <a:prstGeom prst="rect">
            <a:avLst/>
          </a:prstGeom>
          <a:noFill/>
          <a:ln>
            <a:noFill/>
          </a:ln>
        </p:spPr>
        <p:txBody>
          <a:bodyPr spcFirstLastPara="1" wrap="square" lIns="68575" tIns="34275" rIns="68575" bIns="34275" anchor="t" anchorCtr="0">
            <a:normAutofit/>
          </a:bodyPr>
          <a:lstStyle>
            <a:lvl1pPr marR="0" lvl="0" algn="l" rtl="0">
              <a:lnSpc>
                <a:spcPct val="90000"/>
              </a:lnSpc>
              <a:spcBef>
                <a:spcPts val="0"/>
              </a:spcBef>
              <a:spcAft>
                <a:spcPts val="0"/>
              </a:spcAft>
              <a:buClr>
                <a:schemeClr val="accent1"/>
              </a:buClr>
              <a:buSzPts val="3300"/>
              <a:buFont typeface="Arial"/>
              <a:buNone/>
              <a:defRPr sz="3300" b="1" i="0" u="none" strike="noStrike" cap="none">
                <a:solidFill>
                  <a:schemeClr val="accent1"/>
                </a:solidFill>
                <a:latin typeface="Arial"/>
                <a:ea typeface="Arial"/>
                <a:cs typeface="Arial"/>
                <a:sym typeface="Arial"/>
              </a:defRPr>
            </a:lvl1pPr>
            <a:lvl2pPr lvl="1" rtl="0">
              <a:spcBef>
                <a:spcPts val="0"/>
              </a:spcBef>
              <a:spcAft>
                <a:spcPts val="0"/>
              </a:spcAft>
              <a:buSzPts val="2800"/>
              <a:buNone/>
              <a:defRPr sz="1400"/>
            </a:lvl2pPr>
            <a:lvl3pPr lvl="2" rtl="0">
              <a:spcBef>
                <a:spcPts val="0"/>
              </a:spcBef>
              <a:spcAft>
                <a:spcPts val="0"/>
              </a:spcAft>
              <a:buSzPts val="2800"/>
              <a:buNone/>
              <a:defRPr sz="1400"/>
            </a:lvl3pPr>
            <a:lvl4pPr lvl="3" rtl="0">
              <a:spcBef>
                <a:spcPts val="0"/>
              </a:spcBef>
              <a:spcAft>
                <a:spcPts val="0"/>
              </a:spcAft>
              <a:buSzPts val="2800"/>
              <a:buNone/>
              <a:defRPr sz="1400"/>
            </a:lvl4pPr>
            <a:lvl5pPr lvl="4" rtl="0">
              <a:spcBef>
                <a:spcPts val="0"/>
              </a:spcBef>
              <a:spcAft>
                <a:spcPts val="0"/>
              </a:spcAft>
              <a:buSzPts val="2800"/>
              <a:buNone/>
              <a:defRPr sz="1400"/>
            </a:lvl5pPr>
            <a:lvl6pPr lvl="5" rtl="0">
              <a:spcBef>
                <a:spcPts val="0"/>
              </a:spcBef>
              <a:spcAft>
                <a:spcPts val="0"/>
              </a:spcAft>
              <a:buSzPts val="2800"/>
              <a:buNone/>
              <a:defRPr sz="1400"/>
            </a:lvl6pPr>
            <a:lvl7pPr lvl="6" rtl="0">
              <a:spcBef>
                <a:spcPts val="0"/>
              </a:spcBef>
              <a:spcAft>
                <a:spcPts val="0"/>
              </a:spcAft>
              <a:buSzPts val="2800"/>
              <a:buNone/>
              <a:defRPr sz="1400"/>
            </a:lvl7pPr>
            <a:lvl8pPr lvl="7" rtl="0">
              <a:spcBef>
                <a:spcPts val="0"/>
              </a:spcBef>
              <a:spcAft>
                <a:spcPts val="0"/>
              </a:spcAft>
              <a:buSzPts val="2800"/>
              <a:buNone/>
              <a:defRPr sz="1400"/>
            </a:lvl8pPr>
            <a:lvl9pPr lvl="8" rtl="0">
              <a:spcBef>
                <a:spcPts val="0"/>
              </a:spcBef>
              <a:spcAft>
                <a:spcPts val="0"/>
              </a:spcAft>
              <a:buSzPts val="2800"/>
              <a:buNone/>
              <a:defRPr sz="1400"/>
            </a:lvl9pPr>
          </a:lstStyle>
          <a:p>
            <a:endParaRPr/>
          </a:p>
        </p:txBody>
      </p:sp>
      <p:sp>
        <p:nvSpPr>
          <p:cNvPr id="52" name="Google Shape;52;p13"/>
          <p:cNvSpPr txBox="1">
            <a:spLocks noGrp="1"/>
          </p:cNvSpPr>
          <p:nvPr>
            <p:ph type="body" idx="1"/>
          </p:nvPr>
        </p:nvSpPr>
        <p:spPr>
          <a:xfrm>
            <a:off x="628650" y="1013792"/>
            <a:ext cx="7886700" cy="3528600"/>
          </a:xfrm>
          <a:prstGeom prst="rect">
            <a:avLst/>
          </a:prstGeom>
          <a:noFill/>
          <a:ln>
            <a:noFill/>
          </a:ln>
        </p:spPr>
        <p:txBody>
          <a:bodyPr spcFirstLastPara="1" wrap="square" lIns="68575" tIns="34275" rIns="68575" bIns="34275" anchor="t" anchorCtr="0">
            <a:normAutofit/>
          </a:bodyPr>
          <a:lstStyle>
            <a:lvl1pPr marL="457200" lvl="0" indent="-317500" algn="l" rtl="0">
              <a:lnSpc>
                <a:spcPct val="90000"/>
              </a:lnSpc>
              <a:spcBef>
                <a:spcPts val="800"/>
              </a:spcBef>
              <a:spcAft>
                <a:spcPts val="0"/>
              </a:spcAft>
              <a:buClr>
                <a:schemeClr val="dk1"/>
              </a:buClr>
              <a:buSzPts val="1400"/>
              <a:buChar char="●"/>
              <a:defRPr/>
            </a:lvl1pPr>
            <a:lvl2pPr marL="914400" lvl="1" indent="-317500" algn="l" rtl="0">
              <a:lnSpc>
                <a:spcPct val="90000"/>
              </a:lnSpc>
              <a:spcBef>
                <a:spcPts val="1200"/>
              </a:spcBef>
              <a:spcAft>
                <a:spcPts val="0"/>
              </a:spcAft>
              <a:buClr>
                <a:schemeClr val="dk1"/>
              </a:buClr>
              <a:buSzPts val="1400"/>
              <a:buChar char="○"/>
              <a:defRPr/>
            </a:lvl2pPr>
            <a:lvl3pPr marL="1371600" lvl="2" indent="-317500" algn="l" rtl="0">
              <a:lnSpc>
                <a:spcPct val="90000"/>
              </a:lnSpc>
              <a:spcBef>
                <a:spcPts val="1200"/>
              </a:spcBef>
              <a:spcAft>
                <a:spcPts val="0"/>
              </a:spcAft>
              <a:buClr>
                <a:schemeClr val="dk1"/>
              </a:buClr>
              <a:buSzPts val="1400"/>
              <a:buChar char="■"/>
              <a:defRPr/>
            </a:lvl3pPr>
            <a:lvl4pPr marL="1828800" lvl="3" indent="-317500" algn="l" rtl="0">
              <a:lnSpc>
                <a:spcPct val="90000"/>
              </a:lnSpc>
              <a:spcBef>
                <a:spcPts val="1200"/>
              </a:spcBef>
              <a:spcAft>
                <a:spcPts val="0"/>
              </a:spcAft>
              <a:buClr>
                <a:schemeClr val="dk1"/>
              </a:buClr>
              <a:buSzPts val="1400"/>
              <a:buChar char="●"/>
              <a:defRPr/>
            </a:lvl4pPr>
            <a:lvl5pPr marL="2286000" lvl="4" indent="-317500" algn="l" rtl="0">
              <a:lnSpc>
                <a:spcPct val="90000"/>
              </a:lnSpc>
              <a:spcBef>
                <a:spcPts val="1200"/>
              </a:spcBef>
              <a:spcAft>
                <a:spcPts val="0"/>
              </a:spcAft>
              <a:buClr>
                <a:schemeClr val="dk1"/>
              </a:buClr>
              <a:buSzPts val="1400"/>
              <a:buChar char="○"/>
              <a:defRPr/>
            </a:lvl5pPr>
            <a:lvl6pPr marL="2743200" lvl="5" indent="-317500" algn="l" rtl="0">
              <a:lnSpc>
                <a:spcPct val="90000"/>
              </a:lnSpc>
              <a:spcBef>
                <a:spcPts val="1200"/>
              </a:spcBef>
              <a:spcAft>
                <a:spcPts val="0"/>
              </a:spcAft>
              <a:buClr>
                <a:schemeClr val="dk1"/>
              </a:buClr>
              <a:buSzPts val="1400"/>
              <a:buChar char="■"/>
              <a:defRPr/>
            </a:lvl6pPr>
            <a:lvl7pPr marL="3200400" lvl="6" indent="-317500" algn="l" rtl="0">
              <a:lnSpc>
                <a:spcPct val="90000"/>
              </a:lnSpc>
              <a:spcBef>
                <a:spcPts val="1200"/>
              </a:spcBef>
              <a:spcAft>
                <a:spcPts val="0"/>
              </a:spcAft>
              <a:buClr>
                <a:schemeClr val="dk1"/>
              </a:buClr>
              <a:buSzPts val="1400"/>
              <a:buChar char="●"/>
              <a:defRPr/>
            </a:lvl7pPr>
            <a:lvl8pPr marL="3657600" lvl="7" indent="-317500" algn="l" rtl="0">
              <a:lnSpc>
                <a:spcPct val="90000"/>
              </a:lnSpc>
              <a:spcBef>
                <a:spcPts val="1200"/>
              </a:spcBef>
              <a:spcAft>
                <a:spcPts val="0"/>
              </a:spcAft>
              <a:buClr>
                <a:schemeClr val="dk1"/>
              </a:buClr>
              <a:buSzPts val="1400"/>
              <a:buChar char="○"/>
              <a:defRPr/>
            </a:lvl8pPr>
            <a:lvl9pPr marL="4114800" lvl="8" indent="-317500" algn="l" rtl="0">
              <a:lnSpc>
                <a:spcPct val="90000"/>
              </a:lnSpc>
              <a:spcBef>
                <a:spcPts val="1200"/>
              </a:spcBef>
              <a:spcAft>
                <a:spcPts val="1200"/>
              </a:spcAft>
              <a:buClr>
                <a:schemeClr val="dk1"/>
              </a:buClr>
              <a:buSzPts val="1400"/>
              <a:buChar char="■"/>
              <a:defRPr/>
            </a:lvl9pPr>
          </a:lstStyle>
          <a:p>
            <a:endParaRPr/>
          </a:p>
        </p:txBody>
      </p:sp>
      <p:cxnSp>
        <p:nvCxnSpPr>
          <p:cNvPr id="53" name="Google Shape;53;p13"/>
          <p:cNvCxnSpPr/>
          <p:nvPr/>
        </p:nvCxnSpPr>
        <p:spPr>
          <a:xfrm>
            <a:off x="628650" y="821048"/>
            <a:ext cx="7886700" cy="0"/>
          </a:xfrm>
          <a:prstGeom prst="straightConnector1">
            <a:avLst/>
          </a:prstGeom>
          <a:noFill/>
          <a:ln w="38100" cap="flat" cmpd="sng">
            <a:solidFill>
              <a:schemeClr val="accent1"/>
            </a:solidFill>
            <a:prstDash val="solid"/>
            <a:miter lim="800000"/>
            <a:headEnd type="none" w="sm" len="sm"/>
            <a:tailEnd type="none" w="sm" len="sm"/>
          </a:ln>
        </p:spPr>
      </p:cxn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itle Slide">
  <p:cSld name="Title Slide">
    <p:spTree>
      <p:nvGrpSpPr>
        <p:cNvPr id="1" name="Shape 58"/>
        <p:cNvGrpSpPr/>
        <p:nvPr/>
      </p:nvGrpSpPr>
      <p:grpSpPr>
        <a:xfrm>
          <a:off x="0" y="0"/>
          <a:ext cx="0" cy="0"/>
          <a:chOff x="0" y="0"/>
          <a:chExt cx="0" cy="0"/>
        </a:xfrm>
      </p:grpSpPr>
      <p:pic>
        <p:nvPicPr>
          <p:cNvPr id="59" name="Google Shape;59;p15"/>
          <p:cNvPicPr preferRelativeResize="0"/>
          <p:nvPr/>
        </p:nvPicPr>
        <p:blipFill rotWithShape="1">
          <a:blip r:embed="rId2">
            <a:alphaModFix/>
          </a:blip>
          <a:srcRect/>
          <a:stretch/>
        </p:blipFill>
        <p:spPr>
          <a:xfrm>
            <a:off x="0" y="0"/>
            <a:ext cx="9144000" cy="5143500"/>
          </a:xfrm>
          <a:prstGeom prst="rect">
            <a:avLst/>
          </a:prstGeom>
          <a:noFill/>
          <a:ln>
            <a:noFill/>
          </a:ln>
        </p:spPr>
      </p:pic>
      <p:sp>
        <p:nvSpPr>
          <p:cNvPr id="60" name="Google Shape;60;p15"/>
          <p:cNvSpPr txBox="1">
            <a:spLocks noGrp="1"/>
          </p:cNvSpPr>
          <p:nvPr>
            <p:ph type="title"/>
          </p:nvPr>
        </p:nvSpPr>
        <p:spPr>
          <a:xfrm>
            <a:off x="608771" y="1204784"/>
            <a:ext cx="7886700" cy="3364200"/>
          </a:xfrm>
          <a:prstGeom prst="rect">
            <a:avLst/>
          </a:prstGeom>
          <a:noFill/>
          <a:ln>
            <a:noFill/>
          </a:ln>
        </p:spPr>
        <p:txBody>
          <a:bodyPr spcFirstLastPara="1" wrap="square" lIns="68575" tIns="34275" rIns="68575" bIns="34275" anchor="ctr" anchorCtr="1">
            <a:normAutofit/>
          </a:bodyPr>
          <a:lstStyle>
            <a:lvl1pPr marR="0" lvl="0" algn="ctr" rtl="0">
              <a:lnSpc>
                <a:spcPct val="90000"/>
              </a:lnSpc>
              <a:spcBef>
                <a:spcPts val="0"/>
              </a:spcBef>
              <a:spcAft>
                <a:spcPts val="0"/>
              </a:spcAft>
              <a:buClr>
                <a:schemeClr val="lt1"/>
              </a:buClr>
              <a:buSzPts val="4500"/>
              <a:buFont typeface="Arial"/>
              <a:buNone/>
              <a:defRPr sz="4500" b="1" i="0" u="none" strike="noStrike" cap="none">
                <a:solidFill>
                  <a:schemeClr val="lt1"/>
                </a:solidFill>
                <a:latin typeface="Arial"/>
                <a:ea typeface="Arial"/>
                <a:cs typeface="Arial"/>
                <a:sym typeface="Arial"/>
              </a:defRPr>
            </a:lvl1pPr>
            <a:lvl2pPr lvl="1" rtl="0">
              <a:spcBef>
                <a:spcPts val="0"/>
              </a:spcBef>
              <a:spcAft>
                <a:spcPts val="0"/>
              </a:spcAft>
              <a:buSzPts val="1100"/>
              <a:buNone/>
              <a:defRPr sz="1400"/>
            </a:lvl2pPr>
            <a:lvl3pPr lvl="2" rtl="0">
              <a:spcBef>
                <a:spcPts val="0"/>
              </a:spcBef>
              <a:spcAft>
                <a:spcPts val="0"/>
              </a:spcAft>
              <a:buSzPts val="1100"/>
              <a:buNone/>
              <a:defRPr sz="1400"/>
            </a:lvl3pPr>
            <a:lvl4pPr lvl="3" rtl="0">
              <a:spcBef>
                <a:spcPts val="0"/>
              </a:spcBef>
              <a:spcAft>
                <a:spcPts val="0"/>
              </a:spcAft>
              <a:buSzPts val="1100"/>
              <a:buNone/>
              <a:defRPr sz="1400"/>
            </a:lvl4pPr>
            <a:lvl5pPr lvl="4" rtl="0">
              <a:spcBef>
                <a:spcPts val="0"/>
              </a:spcBef>
              <a:spcAft>
                <a:spcPts val="0"/>
              </a:spcAft>
              <a:buSzPts val="1100"/>
              <a:buNone/>
              <a:defRPr sz="1400"/>
            </a:lvl5pPr>
            <a:lvl6pPr lvl="5" rtl="0">
              <a:spcBef>
                <a:spcPts val="0"/>
              </a:spcBef>
              <a:spcAft>
                <a:spcPts val="0"/>
              </a:spcAft>
              <a:buSzPts val="1100"/>
              <a:buNone/>
              <a:defRPr sz="1400"/>
            </a:lvl6pPr>
            <a:lvl7pPr lvl="6" rtl="0">
              <a:spcBef>
                <a:spcPts val="0"/>
              </a:spcBef>
              <a:spcAft>
                <a:spcPts val="0"/>
              </a:spcAft>
              <a:buSzPts val="1100"/>
              <a:buNone/>
              <a:defRPr sz="1400"/>
            </a:lvl7pPr>
            <a:lvl8pPr lvl="7" rtl="0">
              <a:spcBef>
                <a:spcPts val="0"/>
              </a:spcBef>
              <a:spcAft>
                <a:spcPts val="0"/>
              </a:spcAft>
              <a:buSzPts val="1100"/>
              <a:buNone/>
              <a:defRPr sz="1400"/>
            </a:lvl8pPr>
            <a:lvl9pPr lvl="8" rtl="0">
              <a:spcBef>
                <a:spcPts val="0"/>
              </a:spcBef>
              <a:spcAft>
                <a:spcPts val="0"/>
              </a:spcAft>
              <a:buSzPts val="1100"/>
              <a:buNone/>
              <a:defRPr sz="1400"/>
            </a:lvl9pPr>
          </a:lstStyle>
          <a:p>
            <a:endParaRPr/>
          </a:p>
        </p:txBody>
      </p:sp>
      <p:cxnSp>
        <p:nvCxnSpPr>
          <p:cNvPr id="61" name="Google Shape;61;p15"/>
          <p:cNvCxnSpPr/>
          <p:nvPr/>
        </p:nvCxnSpPr>
        <p:spPr>
          <a:xfrm>
            <a:off x="628650" y="4731023"/>
            <a:ext cx="7886700" cy="0"/>
          </a:xfrm>
          <a:prstGeom prst="straightConnector1">
            <a:avLst/>
          </a:prstGeom>
          <a:noFill/>
          <a:ln w="38100" cap="flat" cmpd="sng">
            <a:solidFill>
              <a:schemeClr val="lt1"/>
            </a:solidFill>
            <a:prstDash val="solid"/>
            <a:miter lim="800000"/>
            <a:headEnd type="none" w="sm" len="sm"/>
            <a:tailEnd type="none" w="sm" len="sm"/>
          </a:ln>
        </p:spPr>
      </p:cxn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itle and Content">
  <p:cSld name="Title and Content">
    <p:spTree>
      <p:nvGrpSpPr>
        <p:cNvPr id="1" name="Shape 62"/>
        <p:cNvGrpSpPr/>
        <p:nvPr/>
      </p:nvGrpSpPr>
      <p:grpSpPr>
        <a:xfrm>
          <a:off x="0" y="0"/>
          <a:ext cx="0" cy="0"/>
          <a:chOff x="0" y="0"/>
          <a:chExt cx="0" cy="0"/>
        </a:xfrm>
      </p:grpSpPr>
      <p:sp>
        <p:nvSpPr>
          <p:cNvPr id="63" name="Google Shape;63;p16"/>
          <p:cNvSpPr txBox="1">
            <a:spLocks noGrp="1"/>
          </p:cNvSpPr>
          <p:nvPr>
            <p:ph type="title"/>
          </p:nvPr>
        </p:nvSpPr>
        <p:spPr>
          <a:xfrm>
            <a:off x="628650" y="273843"/>
            <a:ext cx="7886700" cy="625200"/>
          </a:xfrm>
          <a:prstGeom prst="rect">
            <a:avLst/>
          </a:prstGeom>
          <a:noFill/>
          <a:ln>
            <a:noFill/>
          </a:ln>
        </p:spPr>
        <p:txBody>
          <a:bodyPr spcFirstLastPara="1" wrap="square" lIns="68575" tIns="34275" rIns="68575" bIns="34275" anchor="t" anchorCtr="0">
            <a:noAutofit/>
          </a:bodyPr>
          <a:lstStyle>
            <a:lvl1pPr marR="0" lvl="0" algn="l" rtl="0">
              <a:lnSpc>
                <a:spcPct val="90000"/>
              </a:lnSpc>
              <a:spcBef>
                <a:spcPts val="0"/>
              </a:spcBef>
              <a:spcAft>
                <a:spcPts val="0"/>
              </a:spcAft>
              <a:buClr>
                <a:schemeClr val="accent1"/>
              </a:buClr>
              <a:buSzPts val="3300"/>
              <a:buFont typeface="Arial"/>
              <a:buNone/>
              <a:defRPr sz="3300" b="1" i="0" u="none" strike="noStrike" cap="none">
                <a:solidFill>
                  <a:schemeClr val="accent1"/>
                </a:solidFill>
                <a:latin typeface="Arial"/>
                <a:ea typeface="Arial"/>
                <a:cs typeface="Arial"/>
                <a:sym typeface="Arial"/>
              </a:defRPr>
            </a:lvl1pPr>
            <a:lvl2pPr lvl="1" rtl="0">
              <a:spcBef>
                <a:spcPts val="0"/>
              </a:spcBef>
              <a:spcAft>
                <a:spcPts val="0"/>
              </a:spcAft>
              <a:buSzPts val="1100"/>
              <a:buNone/>
              <a:defRPr sz="1400"/>
            </a:lvl2pPr>
            <a:lvl3pPr lvl="2" rtl="0">
              <a:spcBef>
                <a:spcPts val="0"/>
              </a:spcBef>
              <a:spcAft>
                <a:spcPts val="0"/>
              </a:spcAft>
              <a:buSzPts val="1100"/>
              <a:buNone/>
              <a:defRPr sz="1400"/>
            </a:lvl3pPr>
            <a:lvl4pPr lvl="3" rtl="0">
              <a:spcBef>
                <a:spcPts val="0"/>
              </a:spcBef>
              <a:spcAft>
                <a:spcPts val="0"/>
              </a:spcAft>
              <a:buSzPts val="1100"/>
              <a:buNone/>
              <a:defRPr sz="1400"/>
            </a:lvl4pPr>
            <a:lvl5pPr lvl="4" rtl="0">
              <a:spcBef>
                <a:spcPts val="0"/>
              </a:spcBef>
              <a:spcAft>
                <a:spcPts val="0"/>
              </a:spcAft>
              <a:buSzPts val="1100"/>
              <a:buNone/>
              <a:defRPr sz="1400"/>
            </a:lvl5pPr>
            <a:lvl6pPr lvl="5" rtl="0">
              <a:spcBef>
                <a:spcPts val="0"/>
              </a:spcBef>
              <a:spcAft>
                <a:spcPts val="0"/>
              </a:spcAft>
              <a:buSzPts val="1100"/>
              <a:buNone/>
              <a:defRPr sz="1400"/>
            </a:lvl6pPr>
            <a:lvl7pPr lvl="6" rtl="0">
              <a:spcBef>
                <a:spcPts val="0"/>
              </a:spcBef>
              <a:spcAft>
                <a:spcPts val="0"/>
              </a:spcAft>
              <a:buSzPts val="1100"/>
              <a:buNone/>
              <a:defRPr sz="1400"/>
            </a:lvl7pPr>
            <a:lvl8pPr lvl="7" rtl="0">
              <a:spcBef>
                <a:spcPts val="0"/>
              </a:spcBef>
              <a:spcAft>
                <a:spcPts val="0"/>
              </a:spcAft>
              <a:buSzPts val="1100"/>
              <a:buNone/>
              <a:defRPr sz="1400"/>
            </a:lvl8pPr>
            <a:lvl9pPr lvl="8" rtl="0">
              <a:spcBef>
                <a:spcPts val="0"/>
              </a:spcBef>
              <a:spcAft>
                <a:spcPts val="0"/>
              </a:spcAft>
              <a:buSzPts val="1100"/>
              <a:buNone/>
              <a:defRPr sz="1400"/>
            </a:lvl9pPr>
          </a:lstStyle>
          <a:p>
            <a:endParaRPr/>
          </a:p>
        </p:txBody>
      </p:sp>
      <p:sp>
        <p:nvSpPr>
          <p:cNvPr id="64" name="Google Shape;64;p16"/>
          <p:cNvSpPr txBox="1">
            <a:spLocks noGrp="1"/>
          </p:cNvSpPr>
          <p:nvPr>
            <p:ph type="body" idx="1"/>
          </p:nvPr>
        </p:nvSpPr>
        <p:spPr>
          <a:xfrm>
            <a:off x="628650" y="1013791"/>
            <a:ext cx="7886700" cy="3528600"/>
          </a:xfrm>
          <a:prstGeom prst="rect">
            <a:avLst/>
          </a:prstGeom>
          <a:noFill/>
          <a:ln>
            <a:noFill/>
          </a:ln>
        </p:spPr>
        <p:txBody>
          <a:bodyPr spcFirstLastPara="1" wrap="square" lIns="68575" tIns="34275" rIns="68575" bIns="34275" anchor="t" anchorCtr="0">
            <a:normAutofit/>
          </a:bodyPr>
          <a:lstStyle>
            <a:lvl1pPr marL="457200" lvl="0" indent="-317500" algn="l" rtl="0">
              <a:lnSpc>
                <a:spcPct val="90000"/>
              </a:lnSpc>
              <a:spcBef>
                <a:spcPts val="800"/>
              </a:spcBef>
              <a:spcAft>
                <a:spcPts val="0"/>
              </a:spcAft>
              <a:buClr>
                <a:schemeClr val="dk1"/>
              </a:buClr>
              <a:buSzPts val="1400"/>
              <a:buChar char="•"/>
              <a:defRPr/>
            </a:lvl1pPr>
            <a:lvl2pPr marL="914400" lvl="1" indent="-317500" algn="l" rtl="0">
              <a:lnSpc>
                <a:spcPct val="90000"/>
              </a:lnSpc>
              <a:spcBef>
                <a:spcPts val="400"/>
              </a:spcBef>
              <a:spcAft>
                <a:spcPts val="0"/>
              </a:spcAft>
              <a:buClr>
                <a:schemeClr val="dk1"/>
              </a:buClr>
              <a:buSzPts val="1400"/>
              <a:buChar char="•"/>
              <a:defRPr/>
            </a:lvl2pPr>
            <a:lvl3pPr marL="1371600" lvl="2" indent="-317500" algn="l" rtl="0">
              <a:lnSpc>
                <a:spcPct val="90000"/>
              </a:lnSpc>
              <a:spcBef>
                <a:spcPts val="400"/>
              </a:spcBef>
              <a:spcAft>
                <a:spcPts val="0"/>
              </a:spcAft>
              <a:buClr>
                <a:schemeClr val="dk1"/>
              </a:buClr>
              <a:buSzPts val="1400"/>
              <a:buChar char="•"/>
              <a:defRPr/>
            </a:lvl3pPr>
            <a:lvl4pPr marL="1828800" lvl="3" indent="-317500" algn="l" rtl="0">
              <a:lnSpc>
                <a:spcPct val="90000"/>
              </a:lnSpc>
              <a:spcBef>
                <a:spcPts val="400"/>
              </a:spcBef>
              <a:spcAft>
                <a:spcPts val="0"/>
              </a:spcAft>
              <a:buClr>
                <a:schemeClr val="dk1"/>
              </a:buClr>
              <a:buSzPts val="1400"/>
              <a:buChar char="•"/>
              <a:defRPr/>
            </a:lvl4pPr>
            <a:lvl5pPr marL="2286000" lvl="4" indent="-317500" algn="l" rtl="0">
              <a:lnSpc>
                <a:spcPct val="90000"/>
              </a:lnSpc>
              <a:spcBef>
                <a:spcPts val="400"/>
              </a:spcBef>
              <a:spcAft>
                <a:spcPts val="0"/>
              </a:spcAft>
              <a:buClr>
                <a:schemeClr val="dk1"/>
              </a:buClr>
              <a:buSzPts val="1400"/>
              <a:buChar char="•"/>
              <a:defRPr/>
            </a:lvl5pPr>
            <a:lvl6pPr marL="2743200" lvl="5" indent="-317500" algn="l" rtl="0">
              <a:lnSpc>
                <a:spcPct val="90000"/>
              </a:lnSpc>
              <a:spcBef>
                <a:spcPts val="400"/>
              </a:spcBef>
              <a:spcAft>
                <a:spcPts val="0"/>
              </a:spcAft>
              <a:buClr>
                <a:schemeClr val="dk1"/>
              </a:buClr>
              <a:buSzPts val="1400"/>
              <a:buChar char="•"/>
              <a:defRPr/>
            </a:lvl6pPr>
            <a:lvl7pPr marL="3200400" lvl="6" indent="-317500" algn="l" rtl="0">
              <a:lnSpc>
                <a:spcPct val="90000"/>
              </a:lnSpc>
              <a:spcBef>
                <a:spcPts val="400"/>
              </a:spcBef>
              <a:spcAft>
                <a:spcPts val="0"/>
              </a:spcAft>
              <a:buClr>
                <a:schemeClr val="dk1"/>
              </a:buClr>
              <a:buSzPts val="1400"/>
              <a:buChar char="•"/>
              <a:defRPr/>
            </a:lvl7pPr>
            <a:lvl8pPr marL="3657600" lvl="7" indent="-317500" algn="l" rtl="0">
              <a:lnSpc>
                <a:spcPct val="90000"/>
              </a:lnSpc>
              <a:spcBef>
                <a:spcPts val="400"/>
              </a:spcBef>
              <a:spcAft>
                <a:spcPts val="0"/>
              </a:spcAft>
              <a:buClr>
                <a:schemeClr val="dk1"/>
              </a:buClr>
              <a:buSzPts val="1400"/>
              <a:buChar char="•"/>
              <a:defRPr/>
            </a:lvl8pPr>
            <a:lvl9pPr marL="4114800" lvl="8" indent="-317500" algn="l" rtl="0">
              <a:lnSpc>
                <a:spcPct val="90000"/>
              </a:lnSpc>
              <a:spcBef>
                <a:spcPts val="400"/>
              </a:spcBef>
              <a:spcAft>
                <a:spcPts val="0"/>
              </a:spcAft>
              <a:buClr>
                <a:schemeClr val="dk1"/>
              </a:buClr>
              <a:buSzPts val="1400"/>
              <a:buChar char="•"/>
              <a:defRPr/>
            </a:lvl9pPr>
          </a:lstStyle>
          <a:p>
            <a:endParaRPr/>
          </a:p>
        </p:txBody>
      </p:sp>
      <p:cxnSp>
        <p:nvCxnSpPr>
          <p:cNvPr id="65" name="Google Shape;65;p16"/>
          <p:cNvCxnSpPr/>
          <p:nvPr/>
        </p:nvCxnSpPr>
        <p:spPr>
          <a:xfrm>
            <a:off x="628650" y="821048"/>
            <a:ext cx="7886700" cy="0"/>
          </a:xfrm>
          <a:prstGeom prst="straightConnector1">
            <a:avLst/>
          </a:prstGeom>
          <a:noFill/>
          <a:ln w="38100" cap="flat" cmpd="sng">
            <a:solidFill>
              <a:schemeClr val="accent1"/>
            </a:solidFill>
            <a:prstDash val="solid"/>
            <a:miter lim="800000"/>
            <a:headEnd type="none" w="sm" len="sm"/>
            <a:tailEnd type="none" w="sm" len="sm"/>
          </a:ln>
        </p:spPr>
      </p:cxn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Main point">
  <p:cSld name="Main point">
    <p:bg>
      <p:bgPr>
        <a:solidFill>
          <a:schemeClr val="accent2"/>
        </a:solidFill>
        <a:effectLst/>
      </p:bgPr>
    </p:bg>
    <p:spTree>
      <p:nvGrpSpPr>
        <p:cNvPr id="1" name="Shape 66"/>
        <p:cNvGrpSpPr/>
        <p:nvPr/>
      </p:nvGrpSpPr>
      <p:grpSpPr>
        <a:xfrm>
          <a:off x="0" y="0"/>
          <a:ext cx="0" cy="0"/>
          <a:chOff x="0" y="0"/>
          <a:chExt cx="0" cy="0"/>
        </a:xfrm>
      </p:grpSpPr>
      <p:sp>
        <p:nvSpPr>
          <p:cNvPr id="67" name="Google Shape;67;p17"/>
          <p:cNvSpPr txBox="1">
            <a:spLocks noGrp="1"/>
          </p:cNvSpPr>
          <p:nvPr>
            <p:ph type="title"/>
          </p:nvPr>
        </p:nvSpPr>
        <p:spPr>
          <a:xfrm>
            <a:off x="490250" y="526350"/>
            <a:ext cx="5604000" cy="4090800"/>
          </a:xfrm>
          <a:prstGeom prst="rect">
            <a:avLst/>
          </a:prstGeom>
          <a:noFill/>
          <a:ln>
            <a:noFill/>
          </a:ln>
        </p:spPr>
        <p:txBody>
          <a:bodyPr spcFirstLastPara="1" wrap="square" lIns="68575" tIns="68575" rIns="68575" bIns="68575" anchor="ctr" anchorCtr="0">
            <a:noAutofit/>
          </a:bodyPr>
          <a:lstStyle>
            <a:lvl1pPr marR="0" lvl="0" algn="l" rtl="0">
              <a:lnSpc>
                <a:spcPct val="90000"/>
              </a:lnSpc>
              <a:spcBef>
                <a:spcPts val="0"/>
              </a:spcBef>
              <a:spcAft>
                <a:spcPts val="0"/>
              </a:spcAft>
              <a:buClr>
                <a:schemeClr val="lt1"/>
              </a:buClr>
              <a:buSzPts val="4800"/>
              <a:buFont typeface="Arial"/>
              <a:buNone/>
              <a:defRPr sz="4800" b="0" i="0" u="none" strike="noStrike" cap="none">
                <a:solidFill>
                  <a:schemeClr val="lt1"/>
                </a:solidFill>
                <a:latin typeface="Arial"/>
                <a:ea typeface="Arial"/>
                <a:cs typeface="Arial"/>
                <a:sym typeface="Arial"/>
              </a:defRPr>
            </a:lvl1pPr>
            <a:lvl2pPr lvl="1" rtl="0">
              <a:spcBef>
                <a:spcPts val="0"/>
              </a:spcBef>
              <a:spcAft>
                <a:spcPts val="0"/>
              </a:spcAft>
              <a:buSzPts val="1100"/>
              <a:buNone/>
              <a:defRPr sz="4800">
                <a:solidFill>
                  <a:schemeClr val="lt1"/>
                </a:solidFill>
              </a:defRPr>
            </a:lvl2pPr>
            <a:lvl3pPr lvl="2" rtl="0">
              <a:spcBef>
                <a:spcPts val="0"/>
              </a:spcBef>
              <a:spcAft>
                <a:spcPts val="0"/>
              </a:spcAft>
              <a:buSzPts val="1100"/>
              <a:buNone/>
              <a:defRPr sz="4800">
                <a:solidFill>
                  <a:schemeClr val="lt1"/>
                </a:solidFill>
              </a:defRPr>
            </a:lvl3pPr>
            <a:lvl4pPr lvl="3" rtl="0">
              <a:spcBef>
                <a:spcPts val="0"/>
              </a:spcBef>
              <a:spcAft>
                <a:spcPts val="0"/>
              </a:spcAft>
              <a:buSzPts val="1100"/>
              <a:buNone/>
              <a:defRPr sz="4800">
                <a:solidFill>
                  <a:schemeClr val="lt1"/>
                </a:solidFill>
              </a:defRPr>
            </a:lvl4pPr>
            <a:lvl5pPr lvl="4" rtl="0">
              <a:spcBef>
                <a:spcPts val="0"/>
              </a:spcBef>
              <a:spcAft>
                <a:spcPts val="0"/>
              </a:spcAft>
              <a:buSzPts val="1100"/>
              <a:buNone/>
              <a:defRPr sz="4800">
                <a:solidFill>
                  <a:schemeClr val="lt1"/>
                </a:solidFill>
              </a:defRPr>
            </a:lvl5pPr>
            <a:lvl6pPr lvl="5" rtl="0">
              <a:spcBef>
                <a:spcPts val="0"/>
              </a:spcBef>
              <a:spcAft>
                <a:spcPts val="0"/>
              </a:spcAft>
              <a:buSzPts val="1100"/>
              <a:buNone/>
              <a:defRPr sz="4800">
                <a:solidFill>
                  <a:schemeClr val="lt1"/>
                </a:solidFill>
              </a:defRPr>
            </a:lvl6pPr>
            <a:lvl7pPr lvl="6" rtl="0">
              <a:spcBef>
                <a:spcPts val="0"/>
              </a:spcBef>
              <a:spcAft>
                <a:spcPts val="0"/>
              </a:spcAft>
              <a:buSzPts val="1100"/>
              <a:buNone/>
              <a:defRPr sz="4800">
                <a:solidFill>
                  <a:schemeClr val="lt1"/>
                </a:solidFill>
              </a:defRPr>
            </a:lvl7pPr>
            <a:lvl8pPr lvl="7" rtl="0">
              <a:spcBef>
                <a:spcPts val="0"/>
              </a:spcBef>
              <a:spcAft>
                <a:spcPts val="0"/>
              </a:spcAft>
              <a:buSzPts val="1100"/>
              <a:buNone/>
              <a:defRPr sz="4800">
                <a:solidFill>
                  <a:schemeClr val="lt1"/>
                </a:solidFill>
              </a:defRPr>
            </a:lvl8pPr>
            <a:lvl9pPr lvl="8" rtl="0">
              <a:spcBef>
                <a:spcPts val="0"/>
              </a:spcBef>
              <a:spcAft>
                <a:spcPts val="0"/>
              </a:spcAft>
              <a:buSzPts val="1100"/>
              <a:buNone/>
              <a:defRPr sz="4800">
                <a:solidFill>
                  <a:schemeClr val="lt1"/>
                </a:solidFill>
              </a:defRPr>
            </a:lvl9pPr>
          </a:lstStyle>
          <a:p>
            <a:endParaRPr/>
          </a:p>
        </p:txBody>
      </p:sp>
      <p:sp>
        <p:nvSpPr>
          <p:cNvPr id="68" name="Google Shape;68;p17"/>
          <p:cNvSpPr txBox="1">
            <a:spLocks noGrp="1"/>
          </p:cNvSpPr>
          <p:nvPr>
            <p:ph type="sldNum" idx="12"/>
          </p:nvPr>
        </p:nvSpPr>
        <p:spPr>
          <a:xfrm>
            <a:off x="8497999" y="4688758"/>
            <a:ext cx="548700" cy="393600"/>
          </a:xfrm>
          <a:prstGeom prst="rect">
            <a:avLst/>
          </a:prstGeom>
          <a:noFill/>
          <a:ln>
            <a:noFill/>
          </a:ln>
        </p:spPr>
        <p:txBody>
          <a:bodyPr spcFirstLastPara="1" wrap="square" lIns="68575" tIns="68575" rIns="68575" bIns="68575" anchor="ctr" anchorCtr="0">
            <a:noAutofit/>
          </a:bodyPr>
          <a:lstStyle>
            <a:lvl1pPr marL="0" marR="0" lvl="0" indent="0" algn="l" rtl="0">
              <a:spcBef>
                <a:spcPts val="0"/>
              </a:spcBef>
              <a:buNone/>
              <a:defRPr sz="1400">
                <a:solidFill>
                  <a:schemeClr val="lt1"/>
                </a:solidFill>
                <a:latin typeface="Arial"/>
                <a:ea typeface="Arial"/>
                <a:cs typeface="Arial"/>
                <a:sym typeface="Arial"/>
              </a:defRPr>
            </a:lvl1pPr>
            <a:lvl2pPr marL="0" marR="0" lvl="1" indent="0" algn="l" rtl="0">
              <a:spcBef>
                <a:spcPts val="0"/>
              </a:spcBef>
              <a:buNone/>
              <a:defRPr sz="1400">
                <a:solidFill>
                  <a:schemeClr val="lt1"/>
                </a:solidFill>
                <a:latin typeface="Arial"/>
                <a:ea typeface="Arial"/>
                <a:cs typeface="Arial"/>
                <a:sym typeface="Arial"/>
              </a:defRPr>
            </a:lvl2pPr>
            <a:lvl3pPr marL="0" marR="0" lvl="2" indent="0" algn="l" rtl="0">
              <a:spcBef>
                <a:spcPts val="0"/>
              </a:spcBef>
              <a:buNone/>
              <a:defRPr sz="1400">
                <a:solidFill>
                  <a:schemeClr val="lt1"/>
                </a:solidFill>
                <a:latin typeface="Arial"/>
                <a:ea typeface="Arial"/>
                <a:cs typeface="Arial"/>
                <a:sym typeface="Arial"/>
              </a:defRPr>
            </a:lvl3pPr>
            <a:lvl4pPr marL="0" marR="0" lvl="3" indent="0" algn="l" rtl="0">
              <a:spcBef>
                <a:spcPts val="0"/>
              </a:spcBef>
              <a:buNone/>
              <a:defRPr sz="1400">
                <a:solidFill>
                  <a:schemeClr val="lt1"/>
                </a:solidFill>
                <a:latin typeface="Arial"/>
                <a:ea typeface="Arial"/>
                <a:cs typeface="Arial"/>
                <a:sym typeface="Arial"/>
              </a:defRPr>
            </a:lvl4pPr>
            <a:lvl5pPr marL="0" marR="0" lvl="4" indent="0" algn="l" rtl="0">
              <a:spcBef>
                <a:spcPts val="0"/>
              </a:spcBef>
              <a:buNone/>
              <a:defRPr sz="1400">
                <a:solidFill>
                  <a:schemeClr val="lt1"/>
                </a:solidFill>
                <a:latin typeface="Arial"/>
                <a:ea typeface="Arial"/>
                <a:cs typeface="Arial"/>
                <a:sym typeface="Arial"/>
              </a:defRPr>
            </a:lvl5pPr>
            <a:lvl6pPr marL="0" marR="0" lvl="5" indent="0" algn="l" rtl="0">
              <a:spcBef>
                <a:spcPts val="0"/>
              </a:spcBef>
              <a:buNone/>
              <a:defRPr sz="1400">
                <a:solidFill>
                  <a:schemeClr val="lt1"/>
                </a:solidFill>
                <a:latin typeface="Arial"/>
                <a:ea typeface="Arial"/>
                <a:cs typeface="Arial"/>
                <a:sym typeface="Arial"/>
              </a:defRPr>
            </a:lvl6pPr>
            <a:lvl7pPr marL="0" marR="0" lvl="6" indent="0" algn="l" rtl="0">
              <a:spcBef>
                <a:spcPts val="0"/>
              </a:spcBef>
              <a:buNone/>
              <a:defRPr sz="1400">
                <a:solidFill>
                  <a:schemeClr val="lt1"/>
                </a:solidFill>
                <a:latin typeface="Arial"/>
                <a:ea typeface="Arial"/>
                <a:cs typeface="Arial"/>
                <a:sym typeface="Arial"/>
              </a:defRPr>
            </a:lvl7pPr>
            <a:lvl8pPr marL="0" marR="0" lvl="7" indent="0" algn="l" rtl="0">
              <a:spcBef>
                <a:spcPts val="0"/>
              </a:spcBef>
              <a:buNone/>
              <a:defRPr sz="1400">
                <a:solidFill>
                  <a:schemeClr val="lt1"/>
                </a:solidFill>
                <a:latin typeface="Arial"/>
                <a:ea typeface="Arial"/>
                <a:cs typeface="Arial"/>
                <a:sym typeface="Arial"/>
              </a:defRPr>
            </a:lvl8pPr>
            <a:lvl9pPr marL="0" marR="0" lvl="8" indent="0" algn="l" rtl="0">
              <a:spcBef>
                <a:spcPts val="0"/>
              </a:spcBef>
              <a:buNone/>
              <a:defRPr sz="1400">
                <a:solidFill>
                  <a:schemeClr val="lt1"/>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69"/>
        <p:cNvGrpSpPr/>
        <p:nvPr/>
      </p:nvGrpSpPr>
      <p:grpSpPr>
        <a:xfrm>
          <a:off x="0" y="0"/>
          <a:ext cx="0" cy="0"/>
          <a:chOff x="0" y="0"/>
          <a:chExt cx="0" cy="0"/>
        </a:xfrm>
      </p:grpSpPr>
      <p:sp>
        <p:nvSpPr>
          <p:cNvPr id="70" name="Google Shape;70;p18"/>
          <p:cNvSpPr txBox="1">
            <a:spLocks noGrp="1"/>
          </p:cNvSpPr>
          <p:nvPr>
            <p:ph type="title"/>
          </p:nvPr>
        </p:nvSpPr>
        <p:spPr>
          <a:xfrm>
            <a:off x="311700" y="445025"/>
            <a:ext cx="8520600" cy="572700"/>
          </a:xfrm>
          <a:prstGeom prst="rect">
            <a:avLst/>
          </a:prstGeom>
          <a:noFill/>
          <a:ln>
            <a:noFill/>
          </a:ln>
        </p:spPr>
        <p:txBody>
          <a:bodyPr spcFirstLastPara="1" wrap="square" lIns="68575" tIns="68575" rIns="68575" bIns="68575" anchor="t" anchorCtr="0">
            <a:noAutofit/>
          </a:bodyPr>
          <a:lstStyle>
            <a:lvl1pPr marR="0" lvl="0" algn="l" rtl="0">
              <a:lnSpc>
                <a:spcPct val="100000"/>
              </a:lnSpc>
              <a:spcBef>
                <a:spcPts val="0"/>
              </a:spcBef>
              <a:spcAft>
                <a:spcPts val="0"/>
              </a:spcAft>
              <a:buClr>
                <a:schemeClr val="dk1"/>
              </a:buClr>
              <a:buSzPts val="2100"/>
              <a:buFont typeface="Arial"/>
              <a:buNone/>
              <a:defRPr sz="3300" b="0" i="0" u="none" strike="noStrike" cap="none">
                <a:solidFill>
                  <a:schemeClr val="dk1"/>
                </a:solidFill>
                <a:latin typeface="Arial"/>
                <a:ea typeface="Arial"/>
                <a:cs typeface="Arial"/>
                <a:sym typeface="Arial"/>
              </a:defRPr>
            </a:lvl1pPr>
            <a:lvl2pPr lvl="1" algn="l" rtl="0">
              <a:lnSpc>
                <a:spcPct val="100000"/>
              </a:lnSpc>
              <a:spcBef>
                <a:spcPts val="0"/>
              </a:spcBef>
              <a:spcAft>
                <a:spcPts val="0"/>
              </a:spcAft>
              <a:buSzPts val="2100"/>
              <a:buFont typeface="Arial"/>
              <a:buNone/>
              <a:defRPr sz="1400"/>
            </a:lvl2pPr>
            <a:lvl3pPr lvl="2" algn="l" rtl="0">
              <a:lnSpc>
                <a:spcPct val="100000"/>
              </a:lnSpc>
              <a:spcBef>
                <a:spcPts val="0"/>
              </a:spcBef>
              <a:spcAft>
                <a:spcPts val="0"/>
              </a:spcAft>
              <a:buSzPts val="2100"/>
              <a:buFont typeface="Arial"/>
              <a:buNone/>
              <a:defRPr sz="1400"/>
            </a:lvl3pPr>
            <a:lvl4pPr lvl="3" algn="l" rtl="0">
              <a:lnSpc>
                <a:spcPct val="100000"/>
              </a:lnSpc>
              <a:spcBef>
                <a:spcPts val="0"/>
              </a:spcBef>
              <a:spcAft>
                <a:spcPts val="0"/>
              </a:spcAft>
              <a:buSzPts val="2100"/>
              <a:buFont typeface="Arial"/>
              <a:buNone/>
              <a:defRPr sz="1400"/>
            </a:lvl4pPr>
            <a:lvl5pPr lvl="4" algn="l" rtl="0">
              <a:lnSpc>
                <a:spcPct val="100000"/>
              </a:lnSpc>
              <a:spcBef>
                <a:spcPts val="0"/>
              </a:spcBef>
              <a:spcAft>
                <a:spcPts val="0"/>
              </a:spcAft>
              <a:buSzPts val="2100"/>
              <a:buFont typeface="Arial"/>
              <a:buNone/>
              <a:defRPr sz="1400"/>
            </a:lvl5pPr>
            <a:lvl6pPr lvl="5" algn="l" rtl="0">
              <a:lnSpc>
                <a:spcPct val="100000"/>
              </a:lnSpc>
              <a:spcBef>
                <a:spcPts val="0"/>
              </a:spcBef>
              <a:spcAft>
                <a:spcPts val="0"/>
              </a:spcAft>
              <a:buSzPts val="2100"/>
              <a:buFont typeface="Arial"/>
              <a:buNone/>
              <a:defRPr sz="1400"/>
            </a:lvl6pPr>
            <a:lvl7pPr lvl="6" algn="l" rtl="0">
              <a:lnSpc>
                <a:spcPct val="100000"/>
              </a:lnSpc>
              <a:spcBef>
                <a:spcPts val="0"/>
              </a:spcBef>
              <a:spcAft>
                <a:spcPts val="0"/>
              </a:spcAft>
              <a:buSzPts val="2100"/>
              <a:buFont typeface="Arial"/>
              <a:buNone/>
              <a:defRPr sz="1400"/>
            </a:lvl7pPr>
            <a:lvl8pPr lvl="7" algn="l" rtl="0">
              <a:lnSpc>
                <a:spcPct val="100000"/>
              </a:lnSpc>
              <a:spcBef>
                <a:spcPts val="0"/>
              </a:spcBef>
              <a:spcAft>
                <a:spcPts val="0"/>
              </a:spcAft>
              <a:buSzPts val="2100"/>
              <a:buFont typeface="Arial"/>
              <a:buNone/>
              <a:defRPr sz="1400"/>
            </a:lvl8pPr>
            <a:lvl9pPr lvl="8" algn="l" rtl="0">
              <a:lnSpc>
                <a:spcPct val="100000"/>
              </a:lnSpc>
              <a:spcBef>
                <a:spcPts val="0"/>
              </a:spcBef>
              <a:spcAft>
                <a:spcPts val="0"/>
              </a:spcAft>
              <a:buSzPts val="2100"/>
              <a:buFont typeface="Arial"/>
              <a:buNone/>
              <a:defRPr sz="1400"/>
            </a:lvl9pPr>
          </a:lstStyle>
          <a:p>
            <a:endParaRPr/>
          </a:p>
        </p:txBody>
      </p:sp>
      <p:sp>
        <p:nvSpPr>
          <p:cNvPr id="71" name="Google Shape;71;p18"/>
          <p:cNvSpPr txBox="1">
            <a:spLocks noGrp="1"/>
          </p:cNvSpPr>
          <p:nvPr>
            <p:ph type="body" idx="1"/>
          </p:nvPr>
        </p:nvSpPr>
        <p:spPr>
          <a:xfrm>
            <a:off x="311700" y="1152475"/>
            <a:ext cx="8520600" cy="3416400"/>
          </a:xfrm>
          <a:prstGeom prst="rect">
            <a:avLst/>
          </a:prstGeom>
          <a:noFill/>
          <a:ln>
            <a:noFill/>
          </a:ln>
        </p:spPr>
        <p:txBody>
          <a:bodyPr spcFirstLastPara="1" wrap="square" lIns="68575" tIns="68575" rIns="68575" bIns="68575" anchor="t" anchorCtr="0">
            <a:noAutofit/>
          </a:bodyPr>
          <a:lstStyle>
            <a:lvl1pPr marL="457200" lvl="0" indent="-317500" algn="l" rtl="0">
              <a:lnSpc>
                <a:spcPct val="115000"/>
              </a:lnSpc>
              <a:spcBef>
                <a:spcPts val="0"/>
              </a:spcBef>
              <a:spcAft>
                <a:spcPts val="0"/>
              </a:spcAft>
              <a:buClr>
                <a:schemeClr val="dk1"/>
              </a:buClr>
              <a:buSzPts val="1400"/>
              <a:buChar char="●"/>
              <a:defRPr/>
            </a:lvl1pPr>
            <a:lvl2pPr marL="914400" lvl="1" indent="-298450" algn="l" rtl="0">
              <a:lnSpc>
                <a:spcPct val="115000"/>
              </a:lnSpc>
              <a:spcBef>
                <a:spcPts val="1600"/>
              </a:spcBef>
              <a:spcAft>
                <a:spcPts val="0"/>
              </a:spcAft>
              <a:buClr>
                <a:schemeClr val="dk1"/>
              </a:buClr>
              <a:buSzPts val="1100"/>
              <a:buChar char="○"/>
              <a:defRPr/>
            </a:lvl2pPr>
            <a:lvl3pPr marL="1371600" lvl="2" indent="-298450" algn="l" rtl="0">
              <a:lnSpc>
                <a:spcPct val="115000"/>
              </a:lnSpc>
              <a:spcBef>
                <a:spcPts val="1600"/>
              </a:spcBef>
              <a:spcAft>
                <a:spcPts val="0"/>
              </a:spcAft>
              <a:buClr>
                <a:schemeClr val="dk1"/>
              </a:buClr>
              <a:buSzPts val="1100"/>
              <a:buChar char="■"/>
              <a:defRPr/>
            </a:lvl3pPr>
            <a:lvl4pPr marL="1828800" lvl="3" indent="-298450" algn="l" rtl="0">
              <a:lnSpc>
                <a:spcPct val="115000"/>
              </a:lnSpc>
              <a:spcBef>
                <a:spcPts val="1600"/>
              </a:spcBef>
              <a:spcAft>
                <a:spcPts val="0"/>
              </a:spcAft>
              <a:buClr>
                <a:schemeClr val="dk1"/>
              </a:buClr>
              <a:buSzPts val="1100"/>
              <a:buChar char="●"/>
              <a:defRPr/>
            </a:lvl4pPr>
            <a:lvl5pPr marL="2286000" lvl="4" indent="-298450" algn="l" rtl="0">
              <a:lnSpc>
                <a:spcPct val="115000"/>
              </a:lnSpc>
              <a:spcBef>
                <a:spcPts val="1600"/>
              </a:spcBef>
              <a:spcAft>
                <a:spcPts val="0"/>
              </a:spcAft>
              <a:buClr>
                <a:schemeClr val="dk1"/>
              </a:buClr>
              <a:buSzPts val="1100"/>
              <a:buChar char="○"/>
              <a:defRPr/>
            </a:lvl5pPr>
            <a:lvl6pPr marL="2743200" lvl="5" indent="-298450" algn="l" rtl="0">
              <a:lnSpc>
                <a:spcPct val="115000"/>
              </a:lnSpc>
              <a:spcBef>
                <a:spcPts val="1600"/>
              </a:spcBef>
              <a:spcAft>
                <a:spcPts val="0"/>
              </a:spcAft>
              <a:buClr>
                <a:schemeClr val="dk1"/>
              </a:buClr>
              <a:buSzPts val="1100"/>
              <a:buChar char="■"/>
              <a:defRPr/>
            </a:lvl6pPr>
            <a:lvl7pPr marL="3200400" lvl="6" indent="-298450" algn="l" rtl="0">
              <a:lnSpc>
                <a:spcPct val="115000"/>
              </a:lnSpc>
              <a:spcBef>
                <a:spcPts val="1600"/>
              </a:spcBef>
              <a:spcAft>
                <a:spcPts val="0"/>
              </a:spcAft>
              <a:buClr>
                <a:schemeClr val="dk1"/>
              </a:buClr>
              <a:buSzPts val="1100"/>
              <a:buChar char="●"/>
              <a:defRPr/>
            </a:lvl7pPr>
            <a:lvl8pPr marL="3657600" lvl="7" indent="-298450" algn="l" rtl="0">
              <a:lnSpc>
                <a:spcPct val="115000"/>
              </a:lnSpc>
              <a:spcBef>
                <a:spcPts val="1600"/>
              </a:spcBef>
              <a:spcAft>
                <a:spcPts val="0"/>
              </a:spcAft>
              <a:buClr>
                <a:schemeClr val="dk1"/>
              </a:buClr>
              <a:buSzPts val="1100"/>
              <a:buChar char="○"/>
              <a:defRPr/>
            </a:lvl8pPr>
            <a:lvl9pPr marL="4114800" lvl="8" indent="-298450" algn="l" rtl="0">
              <a:lnSpc>
                <a:spcPct val="115000"/>
              </a:lnSpc>
              <a:spcBef>
                <a:spcPts val="1600"/>
              </a:spcBef>
              <a:spcAft>
                <a:spcPts val="1600"/>
              </a:spcAft>
              <a:buClr>
                <a:schemeClr val="dk1"/>
              </a:buClr>
              <a:buSzPts val="1100"/>
              <a:buChar char="■"/>
              <a:defRPr/>
            </a:lvl9pPr>
          </a:lstStyle>
          <a:p>
            <a:endParaRPr/>
          </a:p>
        </p:txBody>
      </p:sp>
      <p:sp>
        <p:nvSpPr>
          <p:cNvPr id="72" name="Google Shape;72;p18"/>
          <p:cNvSpPr txBox="1">
            <a:spLocks noGrp="1"/>
          </p:cNvSpPr>
          <p:nvPr>
            <p:ph type="sldNum" idx="12"/>
          </p:nvPr>
        </p:nvSpPr>
        <p:spPr>
          <a:xfrm>
            <a:off x="8472458" y="4663217"/>
            <a:ext cx="548700" cy="393600"/>
          </a:xfrm>
          <a:prstGeom prst="rect">
            <a:avLst/>
          </a:prstGeom>
          <a:noFill/>
          <a:ln>
            <a:noFill/>
          </a:ln>
        </p:spPr>
        <p:txBody>
          <a:bodyPr spcFirstLastPara="1" wrap="square" lIns="68575" tIns="68575" rIns="68575" bIns="68575" anchor="ctr" anchorCtr="0">
            <a:noAutofit/>
          </a:bodyPr>
          <a:lstStyle>
            <a:lvl1pPr marL="0" marR="0" lvl="0" indent="0" algn="r" rtl="0">
              <a:lnSpc>
                <a:spcPct val="100000"/>
              </a:lnSpc>
              <a:spcBef>
                <a:spcPts val="0"/>
              </a:spcBef>
              <a:spcAft>
                <a:spcPts val="0"/>
              </a:spcAft>
              <a:buClr>
                <a:srgbClr val="000000"/>
              </a:buClr>
              <a:buSzPts val="800"/>
              <a:buFont typeface="Arial"/>
              <a:buNone/>
              <a:defRPr sz="1000" b="0" i="0" u="none" strike="noStrike" cap="none">
                <a:solidFill>
                  <a:schemeClr val="dk2"/>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800"/>
              <a:buFont typeface="Arial"/>
              <a:buNone/>
              <a:defRPr sz="1000" b="0" i="0" u="none" strike="noStrike" cap="none">
                <a:solidFill>
                  <a:schemeClr val="dk2"/>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800"/>
              <a:buFont typeface="Arial"/>
              <a:buNone/>
              <a:defRPr sz="1000" b="0" i="0" u="none" strike="noStrike" cap="none">
                <a:solidFill>
                  <a:schemeClr val="dk2"/>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800"/>
              <a:buFont typeface="Arial"/>
              <a:buNone/>
              <a:defRPr sz="1000" b="0" i="0" u="none" strike="noStrike" cap="none">
                <a:solidFill>
                  <a:schemeClr val="dk2"/>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800"/>
              <a:buFont typeface="Arial"/>
              <a:buNone/>
              <a:defRPr sz="1000" b="0" i="0" u="none" strike="noStrike" cap="none">
                <a:solidFill>
                  <a:schemeClr val="dk2"/>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800"/>
              <a:buFont typeface="Arial"/>
              <a:buNone/>
              <a:defRPr sz="1000" b="0" i="0" u="none" strike="noStrike" cap="none">
                <a:solidFill>
                  <a:schemeClr val="dk2"/>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800"/>
              <a:buFont typeface="Arial"/>
              <a:buNone/>
              <a:defRPr sz="1000" b="0" i="0" u="none" strike="noStrike" cap="none">
                <a:solidFill>
                  <a:schemeClr val="dk2"/>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800"/>
              <a:buFont typeface="Arial"/>
              <a:buNone/>
              <a:defRPr sz="1000" b="0" i="0" u="none" strike="noStrike" cap="none">
                <a:solidFill>
                  <a:schemeClr val="dk2"/>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8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Title and Media">
  <p:cSld name="Title and Media">
    <p:spTree>
      <p:nvGrpSpPr>
        <p:cNvPr id="1" name="Shape 73"/>
        <p:cNvGrpSpPr/>
        <p:nvPr/>
      </p:nvGrpSpPr>
      <p:grpSpPr>
        <a:xfrm>
          <a:off x="0" y="0"/>
          <a:ext cx="0" cy="0"/>
          <a:chOff x="0" y="0"/>
          <a:chExt cx="0" cy="0"/>
        </a:xfrm>
      </p:grpSpPr>
      <p:sp>
        <p:nvSpPr>
          <p:cNvPr id="74" name="Google Shape;74;p19"/>
          <p:cNvSpPr txBox="1">
            <a:spLocks noGrp="1"/>
          </p:cNvSpPr>
          <p:nvPr>
            <p:ph type="title"/>
          </p:nvPr>
        </p:nvSpPr>
        <p:spPr>
          <a:xfrm>
            <a:off x="628650" y="273843"/>
            <a:ext cx="7886700" cy="625200"/>
          </a:xfrm>
          <a:prstGeom prst="rect">
            <a:avLst/>
          </a:prstGeom>
          <a:noFill/>
          <a:ln>
            <a:noFill/>
          </a:ln>
        </p:spPr>
        <p:txBody>
          <a:bodyPr spcFirstLastPara="1" wrap="square" lIns="68575" tIns="34275" rIns="68575" bIns="34275" anchor="t" anchorCtr="0">
            <a:noAutofit/>
          </a:bodyPr>
          <a:lstStyle>
            <a:lvl1pPr marR="0" lvl="0" algn="l" rtl="0">
              <a:lnSpc>
                <a:spcPct val="90000"/>
              </a:lnSpc>
              <a:spcBef>
                <a:spcPts val="0"/>
              </a:spcBef>
              <a:spcAft>
                <a:spcPts val="0"/>
              </a:spcAft>
              <a:buClr>
                <a:schemeClr val="accent1"/>
              </a:buClr>
              <a:buSzPts val="3300"/>
              <a:buFont typeface="Arial"/>
              <a:buNone/>
              <a:defRPr sz="3300" b="1" i="0" u="none" strike="noStrike" cap="none">
                <a:solidFill>
                  <a:schemeClr val="accent1"/>
                </a:solidFill>
                <a:latin typeface="Arial"/>
                <a:ea typeface="Arial"/>
                <a:cs typeface="Arial"/>
                <a:sym typeface="Arial"/>
              </a:defRPr>
            </a:lvl1pPr>
            <a:lvl2pPr lvl="1" rtl="0">
              <a:spcBef>
                <a:spcPts val="0"/>
              </a:spcBef>
              <a:spcAft>
                <a:spcPts val="0"/>
              </a:spcAft>
              <a:buSzPts val="1100"/>
              <a:buNone/>
              <a:defRPr sz="1400"/>
            </a:lvl2pPr>
            <a:lvl3pPr lvl="2" rtl="0">
              <a:spcBef>
                <a:spcPts val="0"/>
              </a:spcBef>
              <a:spcAft>
                <a:spcPts val="0"/>
              </a:spcAft>
              <a:buSzPts val="1100"/>
              <a:buNone/>
              <a:defRPr sz="1400"/>
            </a:lvl3pPr>
            <a:lvl4pPr lvl="3" rtl="0">
              <a:spcBef>
                <a:spcPts val="0"/>
              </a:spcBef>
              <a:spcAft>
                <a:spcPts val="0"/>
              </a:spcAft>
              <a:buSzPts val="1100"/>
              <a:buNone/>
              <a:defRPr sz="1400"/>
            </a:lvl4pPr>
            <a:lvl5pPr lvl="4" rtl="0">
              <a:spcBef>
                <a:spcPts val="0"/>
              </a:spcBef>
              <a:spcAft>
                <a:spcPts val="0"/>
              </a:spcAft>
              <a:buSzPts val="1100"/>
              <a:buNone/>
              <a:defRPr sz="1400"/>
            </a:lvl5pPr>
            <a:lvl6pPr lvl="5" rtl="0">
              <a:spcBef>
                <a:spcPts val="0"/>
              </a:spcBef>
              <a:spcAft>
                <a:spcPts val="0"/>
              </a:spcAft>
              <a:buSzPts val="1100"/>
              <a:buNone/>
              <a:defRPr sz="1400"/>
            </a:lvl6pPr>
            <a:lvl7pPr lvl="6" rtl="0">
              <a:spcBef>
                <a:spcPts val="0"/>
              </a:spcBef>
              <a:spcAft>
                <a:spcPts val="0"/>
              </a:spcAft>
              <a:buSzPts val="1100"/>
              <a:buNone/>
              <a:defRPr sz="1400"/>
            </a:lvl7pPr>
            <a:lvl8pPr lvl="7" rtl="0">
              <a:spcBef>
                <a:spcPts val="0"/>
              </a:spcBef>
              <a:spcAft>
                <a:spcPts val="0"/>
              </a:spcAft>
              <a:buSzPts val="1100"/>
              <a:buNone/>
              <a:defRPr sz="1400"/>
            </a:lvl8pPr>
            <a:lvl9pPr lvl="8" rtl="0">
              <a:spcBef>
                <a:spcPts val="0"/>
              </a:spcBef>
              <a:spcAft>
                <a:spcPts val="0"/>
              </a:spcAft>
              <a:buSzPts val="1100"/>
              <a:buNone/>
              <a:defRPr sz="1400"/>
            </a:lvl9pPr>
          </a:lstStyle>
          <a:p>
            <a:endParaRPr/>
          </a:p>
        </p:txBody>
      </p:sp>
      <p:sp>
        <p:nvSpPr>
          <p:cNvPr id="75" name="Google Shape;75;p19"/>
          <p:cNvSpPr txBox="1">
            <a:spLocks noGrp="1"/>
          </p:cNvSpPr>
          <p:nvPr>
            <p:ph type="body" idx="1"/>
          </p:nvPr>
        </p:nvSpPr>
        <p:spPr>
          <a:xfrm>
            <a:off x="628650" y="1013791"/>
            <a:ext cx="7886700" cy="3528600"/>
          </a:xfrm>
          <a:prstGeom prst="rect">
            <a:avLst/>
          </a:prstGeom>
          <a:noFill/>
          <a:ln>
            <a:noFill/>
          </a:ln>
        </p:spPr>
        <p:txBody>
          <a:bodyPr spcFirstLastPara="1" wrap="square" lIns="68575" tIns="34275" rIns="68575" bIns="34275" anchor="t" anchorCtr="0">
            <a:normAutofit/>
          </a:bodyPr>
          <a:lstStyle>
            <a:lvl1pPr marL="457200" lvl="0" indent="-317500" algn="l" rtl="0">
              <a:lnSpc>
                <a:spcPct val="90000"/>
              </a:lnSpc>
              <a:spcBef>
                <a:spcPts val="800"/>
              </a:spcBef>
              <a:spcAft>
                <a:spcPts val="0"/>
              </a:spcAft>
              <a:buClr>
                <a:schemeClr val="dk1"/>
              </a:buClr>
              <a:buSzPts val="1400"/>
              <a:buChar char="•"/>
              <a:defRPr/>
            </a:lvl1pPr>
            <a:lvl2pPr marL="914400" lvl="1" indent="-317500" algn="l" rtl="0">
              <a:lnSpc>
                <a:spcPct val="90000"/>
              </a:lnSpc>
              <a:spcBef>
                <a:spcPts val="400"/>
              </a:spcBef>
              <a:spcAft>
                <a:spcPts val="0"/>
              </a:spcAft>
              <a:buClr>
                <a:schemeClr val="dk1"/>
              </a:buClr>
              <a:buSzPts val="1400"/>
              <a:buChar char="•"/>
              <a:defRPr/>
            </a:lvl2pPr>
            <a:lvl3pPr marL="1371600" lvl="2" indent="-317500" algn="l" rtl="0">
              <a:lnSpc>
                <a:spcPct val="90000"/>
              </a:lnSpc>
              <a:spcBef>
                <a:spcPts val="400"/>
              </a:spcBef>
              <a:spcAft>
                <a:spcPts val="0"/>
              </a:spcAft>
              <a:buClr>
                <a:schemeClr val="dk1"/>
              </a:buClr>
              <a:buSzPts val="1400"/>
              <a:buChar char="•"/>
              <a:defRPr/>
            </a:lvl3pPr>
            <a:lvl4pPr marL="1828800" lvl="3" indent="-317500" algn="l" rtl="0">
              <a:lnSpc>
                <a:spcPct val="90000"/>
              </a:lnSpc>
              <a:spcBef>
                <a:spcPts val="400"/>
              </a:spcBef>
              <a:spcAft>
                <a:spcPts val="0"/>
              </a:spcAft>
              <a:buClr>
                <a:schemeClr val="dk1"/>
              </a:buClr>
              <a:buSzPts val="1400"/>
              <a:buChar char="•"/>
              <a:defRPr/>
            </a:lvl4pPr>
            <a:lvl5pPr marL="2286000" lvl="4" indent="-317500" algn="l" rtl="0">
              <a:lnSpc>
                <a:spcPct val="90000"/>
              </a:lnSpc>
              <a:spcBef>
                <a:spcPts val="400"/>
              </a:spcBef>
              <a:spcAft>
                <a:spcPts val="0"/>
              </a:spcAft>
              <a:buClr>
                <a:schemeClr val="dk1"/>
              </a:buClr>
              <a:buSzPts val="1400"/>
              <a:buChar char="•"/>
              <a:defRPr/>
            </a:lvl5pPr>
            <a:lvl6pPr marL="2743200" lvl="5" indent="-317500" algn="l" rtl="0">
              <a:lnSpc>
                <a:spcPct val="90000"/>
              </a:lnSpc>
              <a:spcBef>
                <a:spcPts val="400"/>
              </a:spcBef>
              <a:spcAft>
                <a:spcPts val="0"/>
              </a:spcAft>
              <a:buClr>
                <a:schemeClr val="dk1"/>
              </a:buClr>
              <a:buSzPts val="1400"/>
              <a:buChar char="•"/>
              <a:defRPr/>
            </a:lvl6pPr>
            <a:lvl7pPr marL="3200400" lvl="6" indent="-317500" algn="l" rtl="0">
              <a:lnSpc>
                <a:spcPct val="90000"/>
              </a:lnSpc>
              <a:spcBef>
                <a:spcPts val="400"/>
              </a:spcBef>
              <a:spcAft>
                <a:spcPts val="0"/>
              </a:spcAft>
              <a:buClr>
                <a:schemeClr val="dk1"/>
              </a:buClr>
              <a:buSzPts val="1400"/>
              <a:buChar char="•"/>
              <a:defRPr/>
            </a:lvl7pPr>
            <a:lvl8pPr marL="3657600" lvl="7" indent="-317500" algn="l" rtl="0">
              <a:lnSpc>
                <a:spcPct val="90000"/>
              </a:lnSpc>
              <a:spcBef>
                <a:spcPts val="400"/>
              </a:spcBef>
              <a:spcAft>
                <a:spcPts val="0"/>
              </a:spcAft>
              <a:buClr>
                <a:schemeClr val="dk1"/>
              </a:buClr>
              <a:buSzPts val="1400"/>
              <a:buChar char="•"/>
              <a:defRPr/>
            </a:lvl8pPr>
            <a:lvl9pPr marL="4114800" lvl="8" indent="-317500" algn="l" rtl="0">
              <a:lnSpc>
                <a:spcPct val="90000"/>
              </a:lnSpc>
              <a:spcBef>
                <a:spcPts val="400"/>
              </a:spcBef>
              <a:spcAft>
                <a:spcPts val="0"/>
              </a:spcAft>
              <a:buClr>
                <a:schemeClr val="dk1"/>
              </a:buClr>
              <a:buSzPts val="1400"/>
              <a:buChar char="•"/>
              <a:defRPr/>
            </a:lvl9pPr>
          </a:lstStyle>
          <a:p>
            <a:endParaRPr/>
          </a:p>
        </p:txBody>
      </p:sp>
      <p:cxnSp>
        <p:nvCxnSpPr>
          <p:cNvPr id="76" name="Google Shape;76;p19"/>
          <p:cNvCxnSpPr/>
          <p:nvPr/>
        </p:nvCxnSpPr>
        <p:spPr>
          <a:xfrm>
            <a:off x="628650" y="821048"/>
            <a:ext cx="7886700" cy="0"/>
          </a:xfrm>
          <a:prstGeom prst="straightConnector1">
            <a:avLst/>
          </a:prstGeom>
          <a:noFill/>
          <a:ln w="38100" cap="flat" cmpd="sng">
            <a:solidFill>
              <a:schemeClr val="accent1"/>
            </a:solidFill>
            <a:prstDash val="solid"/>
            <a:miter lim="800000"/>
            <a:headEnd type="none" w="sm" len="sm"/>
            <a:tailEnd type="none" w="sm" len="sm"/>
          </a:ln>
        </p:spPr>
      </p:cxn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Title and Two Content Areas">
  <p:cSld name="Title and Two Content Areas">
    <p:spTree>
      <p:nvGrpSpPr>
        <p:cNvPr id="1" name="Shape 77"/>
        <p:cNvGrpSpPr/>
        <p:nvPr/>
      </p:nvGrpSpPr>
      <p:grpSpPr>
        <a:xfrm>
          <a:off x="0" y="0"/>
          <a:ext cx="0" cy="0"/>
          <a:chOff x="0" y="0"/>
          <a:chExt cx="0" cy="0"/>
        </a:xfrm>
      </p:grpSpPr>
      <p:sp>
        <p:nvSpPr>
          <p:cNvPr id="78" name="Google Shape;78;p20"/>
          <p:cNvSpPr txBox="1">
            <a:spLocks noGrp="1"/>
          </p:cNvSpPr>
          <p:nvPr>
            <p:ph type="body" idx="1"/>
          </p:nvPr>
        </p:nvSpPr>
        <p:spPr>
          <a:xfrm>
            <a:off x="628650" y="1013791"/>
            <a:ext cx="3886200" cy="3558000"/>
          </a:xfrm>
          <a:prstGeom prst="rect">
            <a:avLst/>
          </a:prstGeom>
          <a:noFill/>
          <a:ln>
            <a:noFill/>
          </a:ln>
        </p:spPr>
        <p:txBody>
          <a:bodyPr spcFirstLastPara="1" wrap="square" lIns="68575" tIns="34275" rIns="68575" bIns="34275" anchor="t" anchorCtr="0">
            <a:normAutofit/>
          </a:bodyPr>
          <a:lstStyle>
            <a:lvl1pPr marL="457200" lvl="0" indent="-317500" algn="l" rtl="0">
              <a:lnSpc>
                <a:spcPct val="90000"/>
              </a:lnSpc>
              <a:spcBef>
                <a:spcPts val="800"/>
              </a:spcBef>
              <a:spcAft>
                <a:spcPts val="0"/>
              </a:spcAft>
              <a:buClr>
                <a:schemeClr val="dk1"/>
              </a:buClr>
              <a:buSzPts val="1400"/>
              <a:buChar char="•"/>
              <a:defRPr/>
            </a:lvl1pPr>
            <a:lvl2pPr marL="914400" lvl="1" indent="-317500" algn="l" rtl="0">
              <a:lnSpc>
                <a:spcPct val="90000"/>
              </a:lnSpc>
              <a:spcBef>
                <a:spcPts val="400"/>
              </a:spcBef>
              <a:spcAft>
                <a:spcPts val="0"/>
              </a:spcAft>
              <a:buClr>
                <a:schemeClr val="dk1"/>
              </a:buClr>
              <a:buSzPts val="1400"/>
              <a:buChar char="•"/>
              <a:defRPr/>
            </a:lvl2pPr>
            <a:lvl3pPr marL="1371600" lvl="2" indent="-317500" algn="l" rtl="0">
              <a:lnSpc>
                <a:spcPct val="90000"/>
              </a:lnSpc>
              <a:spcBef>
                <a:spcPts val="400"/>
              </a:spcBef>
              <a:spcAft>
                <a:spcPts val="0"/>
              </a:spcAft>
              <a:buClr>
                <a:schemeClr val="dk1"/>
              </a:buClr>
              <a:buSzPts val="1400"/>
              <a:buChar char="•"/>
              <a:defRPr/>
            </a:lvl3pPr>
            <a:lvl4pPr marL="1828800" lvl="3" indent="-317500" algn="l" rtl="0">
              <a:lnSpc>
                <a:spcPct val="90000"/>
              </a:lnSpc>
              <a:spcBef>
                <a:spcPts val="400"/>
              </a:spcBef>
              <a:spcAft>
                <a:spcPts val="0"/>
              </a:spcAft>
              <a:buClr>
                <a:schemeClr val="dk1"/>
              </a:buClr>
              <a:buSzPts val="1400"/>
              <a:buChar char="•"/>
              <a:defRPr/>
            </a:lvl4pPr>
            <a:lvl5pPr marL="2286000" lvl="4" indent="-317500" algn="l" rtl="0">
              <a:lnSpc>
                <a:spcPct val="90000"/>
              </a:lnSpc>
              <a:spcBef>
                <a:spcPts val="400"/>
              </a:spcBef>
              <a:spcAft>
                <a:spcPts val="0"/>
              </a:spcAft>
              <a:buClr>
                <a:schemeClr val="dk1"/>
              </a:buClr>
              <a:buSzPts val="1400"/>
              <a:buChar char="•"/>
              <a:defRPr/>
            </a:lvl5pPr>
            <a:lvl6pPr marL="2743200" lvl="5" indent="-317500" algn="l" rtl="0">
              <a:lnSpc>
                <a:spcPct val="90000"/>
              </a:lnSpc>
              <a:spcBef>
                <a:spcPts val="400"/>
              </a:spcBef>
              <a:spcAft>
                <a:spcPts val="0"/>
              </a:spcAft>
              <a:buClr>
                <a:schemeClr val="dk1"/>
              </a:buClr>
              <a:buSzPts val="1400"/>
              <a:buChar char="•"/>
              <a:defRPr/>
            </a:lvl6pPr>
            <a:lvl7pPr marL="3200400" lvl="6" indent="-317500" algn="l" rtl="0">
              <a:lnSpc>
                <a:spcPct val="90000"/>
              </a:lnSpc>
              <a:spcBef>
                <a:spcPts val="400"/>
              </a:spcBef>
              <a:spcAft>
                <a:spcPts val="0"/>
              </a:spcAft>
              <a:buClr>
                <a:schemeClr val="dk1"/>
              </a:buClr>
              <a:buSzPts val="1400"/>
              <a:buChar char="•"/>
              <a:defRPr/>
            </a:lvl7pPr>
            <a:lvl8pPr marL="3657600" lvl="7" indent="-317500" algn="l" rtl="0">
              <a:lnSpc>
                <a:spcPct val="90000"/>
              </a:lnSpc>
              <a:spcBef>
                <a:spcPts val="400"/>
              </a:spcBef>
              <a:spcAft>
                <a:spcPts val="0"/>
              </a:spcAft>
              <a:buClr>
                <a:schemeClr val="dk1"/>
              </a:buClr>
              <a:buSzPts val="1400"/>
              <a:buChar char="•"/>
              <a:defRPr/>
            </a:lvl8pPr>
            <a:lvl9pPr marL="4114800" lvl="8" indent="-317500" algn="l" rtl="0">
              <a:lnSpc>
                <a:spcPct val="90000"/>
              </a:lnSpc>
              <a:spcBef>
                <a:spcPts val="400"/>
              </a:spcBef>
              <a:spcAft>
                <a:spcPts val="0"/>
              </a:spcAft>
              <a:buClr>
                <a:schemeClr val="dk1"/>
              </a:buClr>
              <a:buSzPts val="1400"/>
              <a:buChar char="•"/>
              <a:defRPr/>
            </a:lvl9pPr>
          </a:lstStyle>
          <a:p>
            <a:endParaRPr/>
          </a:p>
        </p:txBody>
      </p:sp>
      <p:sp>
        <p:nvSpPr>
          <p:cNvPr id="79" name="Google Shape;79;p20"/>
          <p:cNvSpPr txBox="1">
            <a:spLocks noGrp="1"/>
          </p:cNvSpPr>
          <p:nvPr>
            <p:ph type="body" idx="2"/>
          </p:nvPr>
        </p:nvSpPr>
        <p:spPr>
          <a:xfrm>
            <a:off x="4629150" y="1013791"/>
            <a:ext cx="3886200" cy="3558000"/>
          </a:xfrm>
          <a:prstGeom prst="rect">
            <a:avLst/>
          </a:prstGeom>
          <a:noFill/>
          <a:ln>
            <a:noFill/>
          </a:ln>
        </p:spPr>
        <p:txBody>
          <a:bodyPr spcFirstLastPara="1" wrap="square" lIns="68575" tIns="34275" rIns="68575" bIns="34275" anchor="t" anchorCtr="0">
            <a:normAutofit/>
          </a:bodyPr>
          <a:lstStyle>
            <a:lvl1pPr marL="457200" lvl="0" indent="-317500" algn="l" rtl="0">
              <a:lnSpc>
                <a:spcPct val="90000"/>
              </a:lnSpc>
              <a:spcBef>
                <a:spcPts val="800"/>
              </a:spcBef>
              <a:spcAft>
                <a:spcPts val="0"/>
              </a:spcAft>
              <a:buClr>
                <a:schemeClr val="dk1"/>
              </a:buClr>
              <a:buSzPts val="1400"/>
              <a:buChar char="•"/>
              <a:defRPr/>
            </a:lvl1pPr>
            <a:lvl2pPr marL="914400" lvl="1" indent="-317500" algn="l" rtl="0">
              <a:lnSpc>
                <a:spcPct val="90000"/>
              </a:lnSpc>
              <a:spcBef>
                <a:spcPts val="400"/>
              </a:spcBef>
              <a:spcAft>
                <a:spcPts val="0"/>
              </a:spcAft>
              <a:buClr>
                <a:schemeClr val="dk1"/>
              </a:buClr>
              <a:buSzPts val="1400"/>
              <a:buChar char="•"/>
              <a:defRPr/>
            </a:lvl2pPr>
            <a:lvl3pPr marL="1371600" lvl="2" indent="-317500" algn="l" rtl="0">
              <a:lnSpc>
                <a:spcPct val="90000"/>
              </a:lnSpc>
              <a:spcBef>
                <a:spcPts val="400"/>
              </a:spcBef>
              <a:spcAft>
                <a:spcPts val="0"/>
              </a:spcAft>
              <a:buClr>
                <a:schemeClr val="dk1"/>
              </a:buClr>
              <a:buSzPts val="1400"/>
              <a:buChar char="•"/>
              <a:defRPr/>
            </a:lvl3pPr>
            <a:lvl4pPr marL="1828800" lvl="3" indent="-317500" algn="l" rtl="0">
              <a:lnSpc>
                <a:spcPct val="90000"/>
              </a:lnSpc>
              <a:spcBef>
                <a:spcPts val="400"/>
              </a:spcBef>
              <a:spcAft>
                <a:spcPts val="0"/>
              </a:spcAft>
              <a:buClr>
                <a:schemeClr val="dk1"/>
              </a:buClr>
              <a:buSzPts val="1400"/>
              <a:buChar char="•"/>
              <a:defRPr/>
            </a:lvl4pPr>
            <a:lvl5pPr marL="2286000" lvl="4" indent="-317500" algn="l" rtl="0">
              <a:lnSpc>
                <a:spcPct val="90000"/>
              </a:lnSpc>
              <a:spcBef>
                <a:spcPts val="400"/>
              </a:spcBef>
              <a:spcAft>
                <a:spcPts val="0"/>
              </a:spcAft>
              <a:buClr>
                <a:schemeClr val="dk1"/>
              </a:buClr>
              <a:buSzPts val="1400"/>
              <a:buChar char="•"/>
              <a:defRPr/>
            </a:lvl5pPr>
            <a:lvl6pPr marL="2743200" lvl="5" indent="-317500" algn="l" rtl="0">
              <a:lnSpc>
                <a:spcPct val="90000"/>
              </a:lnSpc>
              <a:spcBef>
                <a:spcPts val="400"/>
              </a:spcBef>
              <a:spcAft>
                <a:spcPts val="0"/>
              </a:spcAft>
              <a:buClr>
                <a:schemeClr val="dk1"/>
              </a:buClr>
              <a:buSzPts val="1400"/>
              <a:buChar char="•"/>
              <a:defRPr/>
            </a:lvl6pPr>
            <a:lvl7pPr marL="3200400" lvl="6" indent="-317500" algn="l" rtl="0">
              <a:lnSpc>
                <a:spcPct val="90000"/>
              </a:lnSpc>
              <a:spcBef>
                <a:spcPts val="400"/>
              </a:spcBef>
              <a:spcAft>
                <a:spcPts val="0"/>
              </a:spcAft>
              <a:buClr>
                <a:schemeClr val="dk1"/>
              </a:buClr>
              <a:buSzPts val="1400"/>
              <a:buChar char="•"/>
              <a:defRPr/>
            </a:lvl7pPr>
            <a:lvl8pPr marL="3657600" lvl="7" indent="-317500" algn="l" rtl="0">
              <a:lnSpc>
                <a:spcPct val="90000"/>
              </a:lnSpc>
              <a:spcBef>
                <a:spcPts val="400"/>
              </a:spcBef>
              <a:spcAft>
                <a:spcPts val="0"/>
              </a:spcAft>
              <a:buClr>
                <a:schemeClr val="dk1"/>
              </a:buClr>
              <a:buSzPts val="1400"/>
              <a:buChar char="•"/>
              <a:defRPr/>
            </a:lvl8pPr>
            <a:lvl9pPr marL="4114800" lvl="8" indent="-317500" algn="l" rtl="0">
              <a:lnSpc>
                <a:spcPct val="90000"/>
              </a:lnSpc>
              <a:spcBef>
                <a:spcPts val="400"/>
              </a:spcBef>
              <a:spcAft>
                <a:spcPts val="0"/>
              </a:spcAft>
              <a:buClr>
                <a:schemeClr val="dk1"/>
              </a:buClr>
              <a:buSzPts val="1400"/>
              <a:buChar char="•"/>
              <a:defRPr/>
            </a:lvl9pPr>
          </a:lstStyle>
          <a:p>
            <a:endParaRPr/>
          </a:p>
        </p:txBody>
      </p:sp>
      <p:sp>
        <p:nvSpPr>
          <p:cNvPr id="80" name="Google Shape;80;p20"/>
          <p:cNvSpPr txBox="1">
            <a:spLocks noGrp="1"/>
          </p:cNvSpPr>
          <p:nvPr>
            <p:ph type="title"/>
          </p:nvPr>
        </p:nvSpPr>
        <p:spPr>
          <a:xfrm>
            <a:off x="628650" y="273844"/>
            <a:ext cx="7886700" cy="615900"/>
          </a:xfrm>
          <a:prstGeom prst="rect">
            <a:avLst/>
          </a:prstGeom>
          <a:noFill/>
          <a:ln>
            <a:noFill/>
          </a:ln>
        </p:spPr>
        <p:txBody>
          <a:bodyPr spcFirstLastPara="1" wrap="square" lIns="68575" tIns="34275" rIns="68575" bIns="34275" anchor="t" anchorCtr="0">
            <a:noAutofit/>
          </a:bodyPr>
          <a:lstStyle>
            <a:lvl1pPr marR="0" lvl="0" algn="l" rtl="0">
              <a:lnSpc>
                <a:spcPct val="90000"/>
              </a:lnSpc>
              <a:spcBef>
                <a:spcPts val="0"/>
              </a:spcBef>
              <a:spcAft>
                <a:spcPts val="0"/>
              </a:spcAft>
              <a:buClr>
                <a:schemeClr val="accent1"/>
              </a:buClr>
              <a:buSzPts val="3300"/>
              <a:buFont typeface="Arial"/>
              <a:buNone/>
              <a:defRPr sz="3300" b="1" i="0" u="none" strike="noStrike" cap="none">
                <a:solidFill>
                  <a:schemeClr val="accent1"/>
                </a:solidFill>
                <a:latin typeface="Arial"/>
                <a:ea typeface="Arial"/>
                <a:cs typeface="Arial"/>
                <a:sym typeface="Arial"/>
              </a:defRPr>
            </a:lvl1pPr>
            <a:lvl2pPr lvl="1" rtl="0">
              <a:spcBef>
                <a:spcPts val="0"/>
              </a:spcBef>
              <a:spcAft>
                <a:spcPts val="0"/>
              </a:spcAft>
              <a:buSzPts val="1100"/>
              <a:buNone/>
              <a:defRPr sz="1400"/>
            </a:lvl2pPr>
            <a:lvl3pPr lvl="2" rtl="0">
              <a:spcBef>
                <a:spcPts val="0"/>
              </a:spcBef>
              <a:spcAft>
                <a:spcPts val="0"/>
              </a:spcAft>
              <a:buSzPts val="1100"/>
              <a:buNone/>
              <a:defRPr sz="1400"/>
            </a:lvl3pPr>
            <a:lvl4pPr lvl="3" rtl="0">
              <a:spcBef>
                <a:spcPts val="0"/>
              </a:spcBef>
              <a:spcAft>
                <a:spcPts val="0"/>
              </a:spcAft>
              <a:buSzPts val="1100"/>
              <a:buNone/>
              <a:defRPr sz="1400"/>
            </a:lvl4pPr>
            <a:lvl5pPr lvl="4" rtl="0">
              <a:spcBef>
                <a:spcPts val="0"/>
              </a:spcBef>
              <a:spcAft>
                <a:spcPts val="0"/>
              </a:spcAft>
              <a:buSzPts val="1100"/>
              <a:buNone/>
              <a:defRPr sz="1400"/>
            </a:lvl5pPr>
            <a:lvl6pPr lvl="5" rtl="0">
              <a:spcBef>
                <a:spcPts val="0"/>
              </a:spcBef>
              <a:spcAft>
                <a:spcPts val="0"/>
              </a:spcAft>
              <a:buSzPts val="1100"/>
              <a:buNone/>
              <a:defRPr sz="1400"/>
            </a:lvl6pPr>
            <a:lvl7pPr lvl="6" rtl="0">
              <a:spcBef>
                <a:spcPts val="0"/>
              </a:spcBef>
              <a:spcAft>
                <a:spcPts val="0"/>
              </a:spcAft>
              <a:buSzPts val="1100"/>
              <a:buNone/>
              <a:defRPr sz="1400"/>
            </a:lvl7pPr>
            <a:lvl8pPr lvl="7" rtl="0">
              <a:spcBef>
                <a:spcPts val="0"/>
              </a:spcBef>
              <a:spcAft>
                <a:spcPts val="0"/>
              </a:spcAft>
              <a:buSzPts val="1100"/>
              <a:buNone/>
              <a:defRPr sz="1400"/>
            </a:lvl8pPr>
            <a:lvl9pPr lvl="8" rtl="0">
              <a:spcBef>
                <a:spcPts val="0"/>
              </a:spcBef>
              <a:spcAft>
                <a:spcPts val="0"/>
              </a:spcAft>
              <a:buSzPts val="1100"/>
              <a:buNone/>
              <a:defRPr sz="1400"/>
            </a:lvl9pPr>
          </a:lstStyle>
          <a:p>
            <a:endParaRPr/>
          </a:p>
        </p:txBody>
      </p:sp>
      <p:cxnSp>
        <p:nvCxnSpPr>
          <p:cNvPr id="81" name="Google Shape;81;p20"/>
          <p:cNvCxnSpPr/>
          <p:nvPr/>
        </p:nvCxnSpPr>
        <p:spPr>
          <a:xfrm>
            <a:off x="628650" y="821048"/>
            <a:ext cx="7886700" cy="0"/>
          </a:xfrm>
          <a:prstGeom prst="straightConnector1">
            <a:avLst/>
          </a:prstGeom>
          <a:noFill/>
          <a:ln w="38100" cap="flat" cmpd="sng">
            <a:solidFill>
              <a:schemeClr val="accent1"/>
            </a:solidFill>
            <a:prstDash val="solid"/>
            <a:miter lim="800000"/>
            <a:headEnd type="none" w="sm" len="sm"/>
            <a:tailEnd type="none" w="sm" len="sm"/>
          </a:ln>
        </p:spPr>
      </p:cxn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Title and Content with Picture">
  <p:cSld name="Title and Content with Picture">
    <p:spTree>
      <p:nvGrpSpPr>
        <p:cNvPr id="1" name="Shape 82"/>
        <p:cNvGrpSpPr/>
        <p:nvPr/>
      </p:nvGrpSpPr>
      <p:grpSpPr>
        <a:xfrm>
          <a:off x="0" y="0"/>
          <a:ext cx="0" cy="0"/>
          <a:chOff x="0" y="0"/>
          <a:chExt cx="0" cy="0"/>
        </a:xfrm>
      </p:grpSpPr>
      <p:sp>
        <p:nvSpPr>
          <p:cNvPr id="83" name="Google Shape;83;p21"/>
          <p:cNvSpPr>
            <a:spLocks noGrp="1"/>
          </p:cNvSpPr>
          <p:nvPr>
            <p:ph type="pic" idx="2"/>
          </p:nvPr>
        </p:nvSpPr>
        <p:spPr>
          <a:xfrm>
            <a:off x="4055164" y="1013791"/>
            <a:ext cx="4461300" cy="3518700"/>
          </a:xfrm>
          <a:prstGeom prst="rect">
            <a:avLst/>
          </a:prstGeom>
          <a:noFill/>
          <a:ln>
            <a:noFill/>
          </a:ln>
        </p:spPr>
      </p:sp>
      <p:sp>
        <p:nvSpPr>
          <p:cNvPr id="84" name="Google Shape;84;p21"/>
          <p:cNvSpPr txBox="1">
            <a:spLocks noGrp="1"/>
          </p:cNvSpPr>
          <p:nvPr>
            <p:ph type="body" idx="1"/>
          </p:nvPr>
        </p:nvSpPr>
        <p:spPr>
          <a:xfrm>
            <a:off x="629842" y="1013791"/>
            <a:ext cx="3257700" cy="3518700"/>
          </a:xfrm>
          <a:prstGeom prst="rect">
            <a:avLst/>
          </a:prstGeom>
          <a:noFill/>
          <a:ln>
            <a:noFill/>
          </a:ln>
        </p:spPr>
        <p:txBody>
          <a:bodyPr spcFirstLastPara="1" wrap="square" lIns="68575" tIns="34275" rIns="68575" bIns="34275" anchor="t" anchorCtr="0">
            <a:normAutofit/>
          </a:bodyPr>
          <a:lstStyle>
            <a:lvl1pPr marL="457200" lvl="0" indent="-317500" algn="l" rtl="0">
              <a:lnSpc>
                <a:spcPct val="90000"/>
              </a:lnSpc>
              <a:spcBef>
                <a:spcPts val="800"/>
              </a:spcBef>
              <a:spcAft>
                <a:spcPts val="0"/>
              </a:spcAft>
              <a:buClr>
                <a:schemeClr val="dk1"/>
              </a:buClr>
              <a:buSzPts val="1400"/>
              <a:buChar char="•"/>
              <a:defRPr/>
            </a:lvl1pPr>
            <a:lvl2pPr marL="914400" lvl="1" indent="-317500" algn="l" rtl="0">
              <a:lnSpc>
                <a:spcPct val="90000"/>
              </a:lnSpc>
              <a:spcBef>
                <a:spcPts val="400"/>
              </a:spcBef>
              <a:spcAft>
                <a:spcPts val="0"/>
              </a:spcAft>
              <a:buClr>
                <a:schemeClr val="dk1"/>
              </a:buClr>
              <a:buSzPts val="1400"/>
              <a:buChar char="•"/>
              <a:defRPr/>
            </a:lvl2pPr>
            <a:lvl3pPr marL="1371600" lvl="2" indent="-317500" algn="l" rtl="0">
              <a:lnSpc>
                <a:spcPct val="90000"/>
              </a:lnSpc>
              <a:spcBef>
                <a:spcPts val="400"/>
              </a:spcBef>
              <a:spcAft>
                <a:spcPts val="0"/>
              </a:spcAft>
              <a:buClr>
                <a:schemeClr val="dk1"/>
              </a:buClr>
              <a:buSzPts val="1400"/>
              <a:buChar char="•"/>
              <a:defRPr/>
            </a:lvl3pPr>
            <a:lvl4pPr marL="1828800" lvl="3" indent="-317500" algn="l" rtl="0">
              <a:lnSpc>
                <a:spcPct val="90000"/>
              </a:lnSpc>
              <a:spcBef>
                <a:spcPts val="400"/>
              </a:spcBef>
              <a:spcAft>
                <a:spcPts val="0"/>
              </a:spcAft>
              <a:buClr>
                <a:schemeClr val="dk1"/>
              </a:buClr>
              <a:buSzPts val="1400"/>
              <a:buChar char="•"/>
              <a:defRPr/>
            </a:lvl4pPr>
            <a:lvl5pPr marL="2286000" lvl="4" indent="-317500" algn="l" rtl="0">
              <a:lnSpc>
                <a:spcPct val="90000"/>
              </a:lnSpc>
              <a:spcBef>
                <a:spcPts val="400"/>
              </a:spcBef>
              <a:spcAft>
                <a:spcPts val="0"/>
              </a:spcAft>
              <a:buClr>
                <a:schemeClr val="dk1"/>
              </a:buClr>
              <a:buSzPts val="1400"/>
              <a:buChar char="•"/>
              <a:defRPr/>
            </a:lvl5pPr>
            <a:lvl6pPr marL="2743200" lvl="5" indent="-317500" algn="l" rtl="0">
              <a:lnSpc>
                <a:spcPct val="90000"/>
              </a:lnSpc>
              <a:spcBef>
                <a:spcPts val="400"/>
              </a:spcBef>
              <a:spcAft>
                <a:spcPts val="0"/>
              </a:spcAft>
              <a:buClr>
                <a:schemeClr val="dk1"/>
              </a:buClr>
              <a:buSzPts val="1400"/>
              <a:buChar char="•"/>
              <a:defRPr/>
            </a:lvl6pPr>
            <a:lvl7pPr marL="3200400" lvl="6" indent="-317500" algn="l" rtl="0">
              <a:lnSpc>
                <a:spcPct val="90000"/>
              </a:lnSpc>
              <a:spcBef>
                <a:spcPts val="400"/>
              </a:spcBef>
              <a:spcAft>
                <a:spcPts val="0"/>
              </a:spcAft>
              <a:buClr>
                <a:schemeClr val="dk1"/>
              </a:buClr>
              <a:buSzPts val="1400"/>
              <a:buChar char="•"/>
              <a:defRPr/>
            </a:lvl7pPr>
            <a:lvl8pPr marL="3657600" lvl="7" indent="-317500" algn="l" rtl="0">
              <a:lnSpc>
                <a:spcPct val="90000"/>
              </a:lnSpc>
              <a:spcBef>
                <a:spcPts val="400"/>
              </a:spcBef>
              <a:spcAft>
                <a:spcPts val="0"/>
              </a:spcAft>
              <a:buClr>
                <a:schemeClr val="dk1"/>
              </a:buClr>
              <a:buSzPts val="1400"/>
              <a:buChar char="•"/>
              <a:defRPr/>
            </a:lvl8pPr>
            <a:lvl9pPr marL="4114800" lvl="8" indent="-317500" algn="l" rtl="0">
              <a:lnSpc>
                <a:spcPct val="90000"/>
              </a:lnSpc>
              <a:spcBef>
                <a:spcPts val="400"/>
              </a:spcBef>
              <a:spcAft>
                <a:spcPts val="0"/>
              </a:spcAft>
              <a:buClr>
                <a:schemeClr val="dk1"/>
              </a:buClr>
              <a:buSzPts val="1400"/>
              <a:buChar char="•"/>
              <a:defRPr/>
            </a:lvl9pPr>
          </a:lstStyle>
          <a:p>
            <a:endParaRPr/>
          </a:p>
        </p:txBody>
      </p:sp>
      <p:sp>
        <p:nvSpPr>
          <p:cNvPr id="85" name="Google Shape;85;p21"/>
          <p:cNvSpPr txBox="1">
            <a:spLocks noGrp="1"/>
          </p:cNvSpPr>
          <p:nvPr>
            <p:ph type="title"/>
          </p:nvPr>
        </p:nvSpPr>
        <p:spPr>
          <a:xfrm>
            <a:off x="628650" y="273844"/>
            <a:ext cx="7886700" cy="625200"/>
          </a:xfrm>
          <a:prstGeom prst="rect">
            <a:avLst/>
          </a:prstGeom>
          <a:noFill/>
          <a:ln>
            <a:noFill/>
          </a:ln>
        </p:spPr>
        <p:txBody>
          <a:bodyPr spcFirstLastPara="1" wrap="square" lIns="68575" tIns="34275" rIns="68575" bIns="34275" anchor="t" anchorCtr="0">
            <a:noAutofit/>
          </a:bodyPr>
          <a:lstStyle>
            <a:lvl1pPr marR="0" lvl="0" algn="l" rtl="0">
              <a:lnSpc>
                <a:spcPct val="90000"/>
              </a:lnSpc>
              <a:spcBef>
                <a:spcPts val="0"/>
              </a:spcBef>
              <a:spcAft>
                <a:spcPts val="0"/>
              </a:spcAft>
              <a:buClr>
                <a:schemeClr val="accent1"/>
              </a:buClr>
              <a:buSzPts val="3300"/>
              <a:buFont typeface="Arial"/>
              <a:buNone/>
              <a:defRPr sz="3300" b="1" i="0" u="none" strike="noStrike" cap="none">
                <a:solidFill>
                  <a:schemeClr val="accent1"/>
                </a:solidFill>
                <a:latin typeface="Arial"/>
                <a:ea typeface="Arial"/>
                <a:cs typeface="Arial"/>
                <a:sym typeface="Arial"/>
              </a:defRPr>
            </a:lvl1pPr>
            <a:lvl2pPr lvl="1" rtl="0">
              <a:spcBef>
                <a:spcPts val="0"/>
              </a:spcBef>
              <a:spcAft>
                <a:spcPts val="0"/>
              </a:spcAft>
              <a:buSzPts val="1100"/>
              <a:buNone/>
              <a:defRPr sz="1400"/>
            </a:lvl2pPr>
            <a:lvl3pPr lvl="2" rtl="0">
              <a:spcBef>
                <a:spcPts val="0"/>
              </a:spcBef>
              <a:spcAft>
                <a:spcPts val="0"/>
              </a:spcAft>
              <a:buSzPts val="1100"/>
              <a:buNone/>
              <a:defRPr sz="1400"/>
            </a:lvl3pPr>
            <a:lvl4pPr lvl="3" rtl="0">
              <a:spcBef>
                <a:spcPts val="0"/>
              </a:spcBef>
              <a:spcAft>
                <a:spcPts val="0"/>
              </a:spcAft>
              <a:buSzPts val="1100"/>
              <a:buNone/>
              <a:defRPr sz="1400"/>
            </a:lvl4pPr>
            <a:lvl5pPr lvl="4" rtl="0">
              <a:spcBef>
                <a:spcPts val="0"/>
              </a:spcBef>
              <a:spcAft>
                <a:spcPts val="0"/>
              </a:spcAft>
              <a:buSzPts val="1100"/>
              <a:buNone/>
              <a:defRPr sz="1400"/>
            </a:lvl5pPr>
            <a:lvl6pPr lvl="5" rtl="0">
              <a:spcBef>
                <a:spcPts val="0"/>
              </a:spcBef>
              <a:spcAft>
                <a:spcPts val="0"/>
              </a:spcAft>
              <a:buSzPts val="1100"/>
              <a:buNone/>
              <a:defRPr sz="1400"/>
            </a:lvl6pPr>
            <a:lvl7pPr lvl="6" rtl="0">
              <a:spcBef>
                <a:spcPts val="0"/>
              </a:spcBef>
              <a:spcAft>
                <a:spcPts val="0"/>
              </a:spcAft>
              <a:buSzPts val="1100"/>
              <a:buNone/>
              <a:defRPr sz="1400"/>
            </a:lvl7pPr>
            <a:lvl8pPr lvl="7" rtl="0">
              <a:spcBef>
                <a:spcPts val="0"/>
              </a:spcBef>
              <a:spcAft>
                <a:spcPts val="0"/>
              </a:spcAft>
              <a:buSzPts val="1100"/>
              <a:buNone/>
              <a:defRPr sz="1400"/>
            </a:lvl8pPr>
            <a:lvl9pPr lvl="8" rtl="0">
              <a:spcBef>
                <a:spcPts val="0"/>
              </a:spcBef>
              <a:spcAft>
                <a:spcPts val="0"/>
              </a:spcAft>
              <a:buSzPts val="1100"/>
              <a:buNone/>
              <a:defRPr sz="1400"/>
            </a:lvl9pPr>
          </a:lstStyle>
          <a:p>
            <a:endParaRPr/>
          </a:p>
        </p:txBody>
      </p:sp>
      <p:cxnSp>
        <p:nvCxnSpPr>
          <p:cNvPr id="86" name="Google Shape;86;p21"/>
          <p:cNvCxnSpPr/>
          <p:nvPr/>
        </p:nvCxnSpPr>
        <p:spPr>
          <a:xfrm>
            <a:off x="628650" y="821048"/>
            <a:ext cx="7886700" cy="0"/>
          </a:xfrm>
          <a:prstGeom prst="straightConnector1">
            <a:avLst/>
          </a:prstGeom>
          <a:noFill/>
          <a:ln w="38100" cap="flat" cmpd="sng">
            <a:solidFill>
              <a:schemeClr val="accent1"/>
            </a:solidFill>
            <a:prstDash val="solid"/>
            <a:miter lim="800000"/>
            <a:headEnd type="none" w="sm" len="sm"/>
            <a:tailEnd type="none" w="sm" len="sm"/>
          </a:ln>
        </p:spPr>
      </p:cxn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3"/>
        <p:cNvGrpSpPr/>
        <p:nvPr/>
      </p:nvGrpSpPr>
      <p:grpSpPr>
        <a:xfrm>
          <a:off x="0" y="0"/>
          <a:ext cx="0" cy="0"/>
          <a:chOff x="0" y="0"/>
          <a:chExt cx="0" cy="0"/>
        </a:xfrm>
      </p:grpSpPr>
      <p:sp>
        <p:nvSpPr>
          <p:cNvPr id="14" name="Google Shape;14;p3"/>
          <p:cNvSpPr txBox="1">
            <a:spLocks noGrp="1"/>
          </p:cNvSpPr>
          <p:nvPr>
            <p:ph type="title"/>
          </p:nvPr>
        </p:nvSpPr>
        <p:spPr>
          <a:xfrm>
            <a:off x="311700" y="2150850"/>
            <a:ext cx="8520600" cy="841800"/>
          </a:xfrm>
          <a:prstGeom prst="rect">
            <a:avLst/>
          </a:prstGeom>
        </p:spPr>
        <p:txBody>
          <a:bodyPr spcFirstLastPara="1" wrap="square" lIns="91425" tIns="91425" rIns="91425" bIns="91425" anchor="ctr" anchorCtr="0">
            <a:normAutofit/>
          </a:bodyPr>
          <a:lstStyle>
            <a:lvl1pPr lvl="0" algn="ctr" rtl="0">
              <a:spcBef>
                <a:spcPts val="0"/>
              </a:spcBef>
              <a:spcAft>
                <a:spcPts val="0"/>
              </a:spcAft>
              <a:buSzPts val="3600"/>
              <a:buNone/>
              <a:defRPr sz="3600"/>
            </a:lvl1pPr>
            <a:lvl2pPr lvl="1" algn="ctr" rtl="0">
              <a:spcBef>
                <a:spcPts val="0"/>
              </a:spcBef>
              <a:spcAft>
                <a:spcPts val="0"/>
              </a:spcAft>
              <a:buSzPts val="3600"/>
              <a:buNone/>
              <a:defRPr sz="3600"/>
            </a:lvl2pPr>
            <a:lvl3pPr lvl="2" algn="ctr" rtl="0">
              <a:spcBef>
                <a:spcPts val="0"/>
              </a:spcBef>
              <a:spcAft>
                <a:spcPts val="0"/>
              </a:spcAft>
              <a:buSzPts val="3600"/>
              <a:buNone/>
              <a:defRPr sz="3600"/>
            </a:lvl3pPr>
            <a:lvl4pPr lvl="3" algn="ctr" rtl="0">
              <a:spcBef>
                <a:spcPts val="0"/>
              </a:spcBef>
              <a:spcAft>
                <a:spcPts val="0"/>
              </a:spcAft>
              <a:buSzPts val="3600"/>
              <a:buNone/>
              <a:defRPr sz="3600"/>
            </a:lvl4pPr>
            <a:lvl5pPr lvl="4" algn="ctr" rtl="0">
              <a:spcBef>
                <a:spcPts val="0"/>
              </a:spcBef>
              <a:spcAft>
                <a:spcPts val="0"/>
              </a:spcAft>
              <a:buSzPts val="3600"/>
              <a:buNone/>
              <a:defRPr sz="3600"/>
            </a:lvl5pPr>
            <a:lvl6pPr lvl="5" algn="ctr" rtl="0">
              <a:spcBef>
                <a:spcPts val="0"/>
              </a:spcBef>
              <a:spcAft>
                <a:spcPts val="0"/>
              </a:spcAft>
              <a:buSzPts val="3600"/>
              <a:buNone/>
              <a:defRPr sz="3600"/>
            </a:lvl6pPr>
            <a:lvl7pPr lvl="6" algn="ctr" rtl="0">
              <a:spcBef>
                <a:spcPts val="0"/>
              </a:spcBef>
              <a:spcAft>
                <a:spcPts val="0"/>
              </a:spcAft>
              <a:buSzPts val="3600"/>
              <a:buNone/>
              <a:defRPr sz="3600"/>
            </a:lvl7pPr>
            <a:lvl8pPr lvl="7" algn="ctr" rtl="0">
              <a:spcBef>
                <a:spcPts val="0"/>
              </a:spcBef>
              <a:spcAft>
                <a:spcPts val="0"/>
              </a:spcAft>
              <a:buSzPts val="3600"/>
              <a:buNone/>
              <a:defRPr sz="3600"/>
            </a:lvl8pPr>
            <a:lvl9pPr lvl="8" algn="ctr" rtl="0">
              <a:spcBef>
                <a:spcPts val="0"/>
              </a:spcBef>
              <a:spcAft>
                <a:spcPts val="0"/>
              </a:spcAft>
              <a:buSzPts val="3600"/>
              <a:buNone/>
              <a:defRPr sz="3600"/>
            </a:lvl9pPr>
          </a:lstStyle>
          <a:p>
            <a:endParaRPr/>
          </a:p>
        </p:txBody>
      </p:sp>
      <p:sp>
        <p:nvSpPr>
          <p:cNvPr id="15" name="Google Shape;15;p3"/>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Title with Blank Area">
  <p:cSld name="Title with Blank Area">
    <p:spTree>
      <p:nvGrpSpPr>
        <p:cNvPr id="1" name="Shape 87"/>
        <p:cNvGrpSpPr/>
        <p:nvPr/>
      </p:nvGrpSpPr>
      <p:grpSpPr>
        <a:xfrm>
          <a:off x="0" y="0"/>
          <a:ext cx="0" cy="0"/>
          <a:chOff x="0" y="0"/>
          <a:chExt cx="0" cy="0"/>
        </a:xfrm>
      </p:grpSpPr>
      <p:sp>
        <p:nvSpPr>
          <p:cNvPr id="88" name="Google Shape;88;p22"/>
          <p:cNvSpPr txBox="1">
            <a:spLocks noGrp="1"/>
          </p:cNvSpPr>
          <p:nvPr>
            <p:ph type="title"/>
          </p:nvPr>
        </p:nvSpPr>
        <p:spPr>
          <a:xfrm>
            <a:off x="628650" y="273844"/>
            <a:ext cx="7886700" cy="625200"/>
          </a:xfrm>
          <a:prstGeom prst="rect">
            <a:avLst/>
          </a:prstGeom>
          <a:noFill/>
          <a:ln>
            <a:noFill/>
          </a:ln>
        </p:spPr>
        <p:txBody>
          <a:bodyPr spcFirstLastPara="1" wrap="square" lIns="68575" tIns="34275" rIns="68575" bIns="34275" anchor="t" anchorCtr="0">
            <a:noAutofit/>
          </a:bodyPr>
          <a:lstStyle>
            <a:lvl1pPr marR="0" lvl="0" algn="l" rtl="0">
              <a:lnSpc>
                <a:spcPct val="90000"/>
              </a:lnSpc>
              <a:spcBef>
                <a:spcPts val="0"/>
              </a:spcBef>
              <a:spcAft>
                <a:spcPts val="0"/>
              </a:spcAft>
              <a:buClr>
                <a:schemeClr val="accent1"/>
              </a:buClr>
              <a:buSzPts val="3300"/>
              <a:buFont typeface="Arial"/>
              <a:buNone/>
              <a:defRPr sz="3300" b="1" i="0" u="none" strike="noStrike" cap="none">
                <a:solidFill>
                  <a:schemeClr val="accent1"/>
                </a:solidFill>
                <a:latin typeface="Arial"/>
                <a:ea typeface="Arial"/>
                <a:cs typeface="Arial"/>
                <a:sym typeface="Arial"/>
              </a:defRPr>
            </a:lvl1pPr>
            <a:lvl2pPr lvl="1" rtl="0">
              <a:spcBef>
                <a:spcPts val="0"/>
              </a:spcBef>
              <a:spcAft>
                <a:spcPts val="0"/>
              </a:spcAft>
              <a:buSzPts val="1100"/>
              <a:buNone/>
              <a:defRPr sz="1400"/>
            </a:lvl2pPr>
            <a:lvl3pPr lvl="2" rtl="0">
              <a:spcBef>
                <a:spcPts val="0"/>
              </a:spcBef>
              <a:spcAft>
                <a:spcPts val="0"/>
              </a:spcAft>
              <a:buSzPts val="1100"/>
              <a:buNone/>
              <a:defRPr sz="1400"/>
            </a:lvl3pPr>
            <a:lvl4pPr lvl="3" rtl="0">
              <a:spcBef>
                <a:spcPts val="0"/>
              </a:spcBef>
              <a:spcAft>
                <a:spcPts val="0"/>
              </a:spcAft>
              <a:buSzPts val="1100"/>
              <a:buNone/>
              <a:defRPr sz="1400"/>
            </a:lvl4pPr>
            <a:lvl5pPr lvl="4" rtl="0">
              <a:spcBef>
                <a:spcPts val="0"/>
              </a:spcBef>
              <a:spcAft>
                <a:spcPts val="0"/>
              </a:spcAft>
              <a:buSzPts val="1100"/>
              <a:buNone/>
              <a:defRPr sz="1400"/>
            </a:lvl5pPr>
            <a:lvl6pPr lvl="5" rtl="0">
              <a:spcBef>
                <a:spcPts val="0"/>
              </a:spcBef>
              <a:spcAft>
                <a:spcPts val="0"/>
              </a:spcAft>
              <a:buSzPts val="1100"/>
              <a:buNone/>
              <a:defRPr sz="1400"/>
            </a:lvl6pPr>
            <a:lvl7pPr lvl="6" rtl="0">
              <a:spcBef>
                <a:spcPts val="0"/>
              </a:spcBef>
              <a:spcAft>
                <a:spcPts val="0"/>
              </a:spcAft>
              <a:buSzPts val="1100"/>
              <a:buNone/>
              <a:defRPr sz="1400"/>
            </a:lvl7pPr>
            <a:lvl8pPr lvl="7" rtl="0">
              <a:spcBef>
                <a:spcPts val="0"/>
              </a:spcBef>
              <a:spcAft>
                <a:spcPts val="0"/>
              </a:spcAft>
              <a:buSzPts val="1100"/>
              <a:buNone/>
              <a:defRPr sz="1400"/>
            </a:lvl8pPr>
            <a:lvl9pPr lvl="8" rtl="0">
              <a:spcBef>
                <a:spcPts val="0"/>
              </a:spcBef>
              <a:spcAft>
                <a:spcPts val="0"/>
              </a:spcAft>
              <a:buSzPts val="1100"/>
              <a:buNone/>
              <a:defRPr sz="1400"/>
            </a:lvl9pPr>
          </a:lstStyle>
          <a:p>
            <a:endParaRPr/>
          </a:p>
        </p:txBody>
      </p:sp>
      <p:cxnSp>
        <p:nvCxnSpPr>
          <p:cNvPr id="89" name="Google Shape;89;p22"/>
          <p:cNvCxnSpPr/>
          <p:nvPr/>
        </p:nvCxnSpPr>
        <p:spPr>
          <a:xfrm>
            <a:off x="628650" y="821048"/>
            <a:ext cx="7886700" cy="0"/>
          </a:xfrm>
          <a:prstGeom prst="straightConnector1">
            <a:avLst/>
          </a:prstGeom>
          <a:noFill/>
          <a:ln w="38100" cap="flat" cmpd="sng">
            <a:solidFill>
              <a:schemeClr val="accent1"/>
            </a:solidFill>
            <a:prstDash val="solid"/>
            <a:miter lim="800000"/>
            <a:headEnd type="none" w="sm" len="sm"/>
            <a:tailEnd type="none" w="sm" len="sm"/>
          </a:ln>
        </p:spPr>
      </p:cxn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90"/>
        <p:cNvGrpSpPr/>
        <p:nvPr/>
      </p:nvGrpSpPr>
      <p:grpSpPr>
        <a:xfrm>
          <a:off x="0" y="0"/>
          <a:ext cx="0" cy="0"/>
          <a:chOff x="0" y="0"/>
          <a:chExt cx="0" cy="0"/>
        </a:xfrm>
      </p:grpSpPr>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6"/>
        <p:cNvGrpSpPr/>
        <p:nvPr/>
      </p:nvGrpSpPr>
      <p:grpSpPr>
        <a:xfrm>
          <a:off x="0" y="0"/>
          <a:ext cx="0" cy="0"/>
          <a:chOff x="0" y="0"/>
          <a:chExt cx="0" cy="0"/>
        </a:xfrm>
      </p:grpSpPr>
      <p:sp>
        <p:nvSpPr>
          <p:cNvPr id="17" name="Google Shape;17;p4"/>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18" name="Google Shape;18;p4"/>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a:bodyPr>
          <a:lstStyle>
            <a:lvl1pPr marL="457200" lvl="0" indent="-342900" rtl="0">
              <a:spcBef>
                <a:spcPts val="0"/>
              </a:spcBef>
              <a:spcAft>
                <a:spcPts val="0"/>
              </a:spcAft>
              <a:buSzPts val="1800"/>
              <a:buChar char="●"/>
              <a:defRPr/>
            </a:lvl1pPr>
            <a:lvl2pPr marL="914400" lvl="1" indent="-317500" rtl="0">
              <a:spcBef>
                <a:spcPts val="0"/>
              </a:spcBef>
              <a:spcAft>
                <a:spcPts val="0"/>
              </a:spcAft>
              <a:buSzPts val="1400"/>
              <a:buChar char="○"/>
              <a:defRPr/>
            </a:lvl2pPr>
            <a:lvl3pPr marL="1371600" lvl="2" indent="-317500" rtl="0">
              <a:spcBef>
                <a:spcPts val="0"/>
              </a:spcBef>
              <a:spcAft>
                <a:spcPts val="0"/>
              </a:spcAft>
              <a:buSzPts val="1400"/>
              <a:buChar char="■"/>
              <a:defRPr/>
            </a:lvl3pPr>
            <a:lvl4pPr marL="1828800" lvl="3" indent="-317500" rtl="0">
              <a:spcBef>
                <a:spcPts val="0"/>
              </a:spcBef>
              <a:spcAft>
                <a:spcPts val="0"/>
              </a:spcAft>
              <a:buSzPts val="1400"/>
              <a:buChar char="●"/>
              <a:defRPr/>
            </a:lvl4pPr>
            <a:lvl5pPr marL="2286000" lvl="4" indent="-317500" rtl="0">
              <a:spcBef>
                <a:spcPts val="0"/>
              </a:spcBef>
              <a:spcAft>
                <a:spcPts val="0"/>
              </a:spcAft>
              <a:buSzPts val="1400"/>
              <a:buChar char="○"/>
              <a:defRPr/>
            </a:lvl5pPr>
            <a:lvl6pPr marL="2743200" lvl="5" indent="-317500" rtl="0">
              <a:spcBef>
                <a:spcPts val="0"/>
              </a:spcBef>
              <a:spcAft>
                <a:spcPts val="0"/>
              </a:spcAft>
              <a:buSzPts val="1400"/>
              <a:buChar char="■"/>
              <a:defRPr/>
            </a:lvl6pPr>
            <a:lvl7pPr marL="3200400" lvl="6" indent="-317500" rtl="0">
              <a:spcBef>
                <a:spcPts val="0"/>
              </a:spcBef>
              <a:spcAft>
                <a:spcPts val="0"/>
              </a:spcAft>
              <a:buSzPts val="1400"/>
              <a:buChar char="●"/>
              <a:defRPr/>
            </a:lvl7pPr>
            <a:lvl8pPr marL="3657600" lvl="7" indent="-317500" rtl="0">
              <a:spcBef>
                <a:spcPts val="0"/>
              </a:spcBef>
              <a:spcAft>
                <a:spcPts val="0"/>
              </a:spcAft>
              <a:buSzPts val="1400"/>
              <a:buChar char="○"/>
              <a:defRPr/>
            </a:lvl8pPr>
            <a:lvl9pPr marL="4114800" lvl="8" indent="-317500" rtl="0">
              <a:spcBef>
                <a:spcPts val="0"/>
              </a:spcBef>
              <a:spcAft>
                <a:spcPts val="0"/>
              </a:spcAft>
              <a:buSzPts val="1400"/>
              <a:buChar char="■"/>
              <a:defRPr/>
            </a:lvl9pPr>
          </a:lstStyle>
          <a:p>
            <a:endParaRPr/>
          </a:p>
        </p:txBody>
      </p:sp>
      <p:sp>
        <p:nvSpPr>
          <p:cNvPr id="19" name="Google Shape;19;p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0"/>
        <p:cNvGrpSpPr/>
        <p:nvPr/>
      </p:nvGrpSpPr>
      <p:grpSpPr>
        <a:xfrm>
          <a:off x="0" y="0"/>
          <a:ext cx="0" cy="0"/>
          <a:chOff x="0" y="0"/>
          <a:chExt cx="0" cy="0"/>
        </a:xfrm>
      </p:grpSpPr>
      <p:sp>
        <p:nvSpPr>
          <p:cNvPr id="21" name="Google Shape;21;p5"/>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22" name="Google Shape;22;p5"/>
          <p:cNvSpPr txBox="1">
            <a:spLocks noGrp="1"/>
          </p:cNvSpPr>
          <p:nvPr>
            <p:ph type="body" idx="1"/>
          </p:nvPr>
        </p:nvSpPr>
        <p:spPr>
          <a:xfrm>
            <a:off x="311700" y="1152475"/>
            <a:ext cx="3999900" cy="3416400"/>
          </a:xfrm>
          <a:prstGeom prst="rect">
            <a:avLst/>
          </a:prstGeom>
        </p:spPr>
        <p:txBody>
          <a:bodyPr spcFirstLastPara="1" wrap="square" lIns="91425" tIns="91425" rIns="91425" bIns="91425" anchor="t" anchorCtr="0">
            <a:normAutofit/>
          </a:bodyPr>
          <a:lstStyle>
            <a:lvl1pPr marL="457200" lvl="0" indent="-317500" rtl="0">
              <a:spcBef>
                <a:spcPts val="0"/>
              </a:spcBef>
              <a:spcAft>
                <a:spcPts val="0"/>
              </a:spcAft>
              <a:buSzPts val="1400"/>
              <a:buChar char="●"/>
              <a:defRPr sz="1400"/>
            </a:lvl1pPr>
            <a:lvl2pPr marL="914400" lvl="1" indent="-304800" rtl="0">
              <a:spcBef>
                <a:spcPts val="0"/>
              </a:spcBef>
              <a:spcAft>
                <a:spcPts val="0"/>
              </a:spcAft>
              <a:buSzPts val="1200"/>
              <a:buChar char="○"/>
              <a:defRPr sz="1200"/>
            </a:lvl2pPr>
            <a:lvl3pPr marL="1371600" lvl="2" indent="-304800" rtl="0">
              <a:spcBef>
                <a:spcPts val="0"/>
              </a:spcBef>
              <a:spcAft>
                <a:spcPts val="0"/>
              </a:spcAft>
              <a:buSzPts val="1200"/>
              <a:buChar char="■"/>
              <a:defRPr sz="1200"/>
            </a:lvl3pPr>
            <a:lvl4pPr marL="1828800" lvl="3" indent="-304800" rtl="0">
              <a:spcBef>
                <a:spcPts val="0"/>
              </a:spcBef>
              <a:spcAft>
                <a:spcPts val="0"/>
              </a:spcAft>
              <a:buSzPts val="1200"/>
              <a:buChar char="●"/>
              <a:defRPr sz="1200"/>
            </a:lvl4pPr>
            <a:lvl5pPr marL="2286000" lvl="4" indent="-304800" rtl="0">
              <a:spcBef>
                <a:spcPts val="0"/>
              </a:spcBef>
              <a:spcAft>
                <a:spcPts val="0"/>
              </a:spcAft>
              <a:buSzPts val="1200"/>
              <a:buChar char="○"/>
              <a:defRPr sz="1200"/>
            </a:lvl5pPr>
            <a:lvl6pPr marL="2743200" lvl="5" indent="-304800" rtl="0">
              <a:spcBef>
                <a:spcPts val="0"/>
              </a:spcBef>
              <a:spcAft>
                <a:spcPts val="0"/>
              </a:spcAft>
              <a:buSzPts val="1200"/>
              <a:buChar char="■"/>
              <a:defRPr sz="1200"/>
            </a:lvl6pPr>
            <a:lvl7pPr marL="3200400" lvl="6" indent="-304800" rtl="0">
              <a:spcBef>
                <a:spcPts val="0"/>
              </a:spcBef>
              <a:spcAft>
                <a:spcPts val="0"/>
              </a:spcAft>
              <a:buSzPts val="1200"/>
              <a:buChar char="●"/>
              <a:defRPr sz="1200"/>
            </a:lvl7pPr>
            <a:lvl8pPr marL="3657600" lvl="7" indent="-304800" rtl="0">
              <a:spcBef>
                <a:spcPts val="0"/>
              </a:spcBef>
              <a:spcAft>
                <a:spcPts val="0"/>
              </a:spcAft>
              <a:buSzPts val="1200"/>
              <a:buChar char="○"/>
              <a:defRPr sz="1200"/>
            </a:lvl8pPr>
            <a:lvl9pPr marL="4114800" lvl="8" indent="-304800" rtl="0">
              <a:spcBef>
                <a:spcPts val="0"/>
              </a:spcBef>
              <a:spcAft>
                <a:spcPts val="0"/>
              </a:spcAft>
              <a:buSzPts val="1200"/>
              <a:buChar char="■"/>
              <a:defRPr sz="1200"/>
            </a:lvl9pPr>
          </a:lstStyle>
          <a:p>
            <a:endParaRPr/>
          </a:p>
        </p:txBody>
      </p:sp>
      <p:sp>
        <p:nvSpPr>
          <p:cNvPr id="23" name="Google Shape;23;p5"/>
          <p:cNvSpPr txBox="1">
            <a:spLocks noGrp="1"/>
          </p:cNvSpPr>
          <p:nvPr>
            <p:ph type="body" idx="2"/>
          </p:nvPr>
        </p:nvSpPr>
        <p:spPr>
          <a:xfrm>
            <a:off x="4832400" y="1152475"/>
            <a:ext cx="3999900" cy="3416400"/>
          </a:xfrm>
          <a:prstGeom prst="rect">
            <a:avLst/>
          </a:prstGeom>
        </p:spPr>
        <p:txBody>
          <a:bodyPr spcFirstLastPara="1" wrap="square" lIns="91425" tIns="91425" rIns="91425" bIns="91425" anchor="t" anchorCtr="0">
            <a:normAutofit/>
          </a:bodyPr>
          <a:lstStyle>
            <a:lvl1pPr marL="457200" lvl="0" indent="-317500" rtl="0">
              <a:spcBef>
                <a:spcPts val="0"/>
              </a:spcBef>
              <a:spcAft>
                <a:spcPts val="0"/>
              </a:spcAft>
              <a:buSzPts val="1400"/>
              <a:buChar char="●"/>
              <a:defRPr sz="1400"/>
            </a:lvl1pPr>
            <a:lvl2pPr marL="914400" lvl="1" indent="-304800" rtl="0">
              <a:spcBef>
                <a:spcPts val="0"/>
              </a:spcBef>
              <a:spcAft>
                <a:spcPts val="0"/>
              </a:spcAft>
              <a:buSzPts val="1200"/>
              <a:buChar char="○"/>
              <a:defRPr sz="1200"/>
            </a:lvl2pPr>
            <a:lvl3pPr marL="1371600" lvl="2" indent="-304800" rtl="0">
              <a:spcBef>
                <a:spcPts val="0"/>
              </a:spcBef>
              <a:spcAft>
                <a:spcPts val="0"/>
              </a:spcAft>
              <a:buSzPts val="1200"/>
              <a:buChar char="■"/>
              <a:defRPr sz="1200"/>
            </a:lvl3pPr>
            <a:lvl4pPr marL="1828800" lvl="3" indent="-304800" rtl="0">
              <a:spcBef>
                <a:spcPts val="0"/>
              </a:spcBef>
              <a:spcAft>
                <a:spcPts val="0"/>
              </a:spcAft>
              <a:buSzPts val="1200"/>
              <a:buChar char="●"/>
              <a:defRPr sz="1200"/>
            </a:lvl4pPr>
            <a:lvl5pPr marL="2286000" lvl="4" indent="-304800" rtl="0">
              <a:spcBef>
                <a:spcPts val="0"/>
              </a:spcBef>
              <a:spcAft>
                <a:spcPts val="0"/>
              </a:spcAft>
              <a:buSzPts val="1200"/>
              <a:buChar char="○"/>
              <a:defRPr sz="1200"/>
            </a:lvl5pPr>
            <a:lvl6pPr marL="2743200" lvl="5" indent="-304800" rtl="0">
              <a:spcBef>
                <a:spcPts val="0"/>
              </a:spcBef>
              <a:spcAft>
                <a:spcPts val="0"/>
              </a:spcAft>
              <a:buSzPts val="1200"/>
              <a:buChar char="■"/>
              <a:defRPr sz="1200"/>
            </a:lvl6pPr>
            <a:lvl7pPr marL="3200400" lvl="6" indent="-304800" rtl="0">
              <a:spcBef>
                <a:spcPts val="0"/>
              </a:spcBef>
              <a:spcAft>
                <a:spcPts val="0"/>
              </a:spcAft>
              <a:buSzPts val="1200"/>
              <a:buChar char="●"/>
              <a:defRPr sz="1200"/>
            </a:lvl7pPr>
            <a:lvl8pPr marL="3657600" lvl="7" indent="-304800" rtl="0">
              <a:spcBef>
                <a:spcPts val="0"/>
              </a:spcBef>
              <a:spcAft>
                <a:spcPts val="0"/>
              </a:spcAft>
              <a:buSzPts val="1200"/>
              <a:buChar char="○"/>
              <a:defRPr sz="1200"/>
            </a:lvl8pPr>
            <a:lvl9pPr marL="4114800" lvl="8" indent="-304800" rtl="0">
              <a:spcBef>
                <a:spcPts val="0"/>
              </a:spcBef>
              <a:spcAft>
                <a:spcPts val="0"/>
              </a:spcAft>
              <a:buSzPts val="1200"/>
              <a:buChar char="■"/>
              <a:defRPr sz="1200"/>
            </a:lvl9pPr>
          </a:lstStyle>
          <a:p>
            <a:endParaRPr/>
          </a:p>
        </p:txBody>
      </p:sp>
      <p:sp>
        <p:nvSpPr>
          <p:cNvPr id="24" name="Google Shape;24;p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5"/>
        <p:cNvGrpSpPr/>
        <p:nvPr/>
      </p:nvGrpSpPr>
      <p:grpSpPr>
        <a:xfrm>
          <a:off x="0" y="0"/>
          <a:ext cx="0" cy="0"/>
          <a:chOff x="0" y="0"/>
          <a:chExt cx="0" cy="0"/>
        </a:xfrm>
      </p:grpSpPr>
      <p:sp>
        <p:nvSpPr>
          <p:cNvPr id="26" name="Google Shape;26;p6"/>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27" name="Google Shape;27;p6"/>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28"/>
        <p:cNvGrpSpPr/>
        <p:nvPr/>
      </p:nvGrpSpPr>
      <p:grpSpPr>
        <a:xfrm>
          <a:off x="0" y="0"/>
          <a:ext cx="0" cy="0"/>
          <a:chOff x="0" y="0"/>
          <a:chExt cx="0" cy="0"/>
        </a:xfrm>
      </p:grpSpPr>
      <p:sp>
        <p:nvSpPr>
          <p:cNvPr id="29" name="Google Shape;29;p7"/>
          <p:cNvSpPr txBox="1">
            <a:spLocks noGrp="1"/>
          </p:cNvSpPr>
          <p:nvPr>
            <p:ph type="title"/>
          </p:nvPr>
        </p:nvSpPr>
        <p:spPr>
          <a:xfrm>
            <a:off x="311700" y="555600"/>
            <a:ext cx="2808000" cy="755700"/>
          </a:xfrm>
          <a:prstGeom prst="rect">
            <a:avLst/>
          </a:prstGeom>
        </p:spPr>
        <p:txBody>
          <a:bodyPr spcFirstLastPara="1" wrap="square" lIns="91425" tIns="91425" rIns="91425" bIns="91425" anchor="b" anchorCtr="0">
            <a:normAutofit/>
          </a:bodyPr>
          <a:lstStyle>
            <a:lvl1pPr lvl="0" rtl="0">
              <a:spcBef>
                <a:spcPts val="0"/>
              </a:spcBef>
              <a:spcAft>
                <a:spcPts val="0"/>
              </a:spcAft>
              <a:buSzPts val="2400"/>
              <a:buNone/>
              <a:defRPr sz="2400"/>
            </a:lvl1pPr>
            <a:lvl2pPr lvl="1" rtl="0">
              <a:spcBef>
                <a:spcPts val="0"/>
              </a:spcBef>
              <a:spcAft>
                <a:spcPts val="0"/>
              </a:spcAft>
              <a:buSzPts val="2400"/>
              <a:buNone/>
              <a:defRPr sz="2400"/>
            </a:lvl2pPr>
            <a:lvl3pPr lvl="2" rtl="0">
              <a:spcBef>
                <a:spcPts val="0"/>
              </a:spcBef>
              <a:spcAft>
                <a:spcPts val="0"/>
              </a:spcAft>
              <a:buSzPts val="2400"/>
              <a:buNone/>
              <a:defRPr sz="2400"/>
            </a:lvl3pPr>
            <a:lvl4pPr lvl="3" rtl="0">
              <a:spcBef>
                <a:spcPts val="0"/>
              </a:spcBef>
              <a:spcAft>
                <a:spcPts val="0"/>
              </a:spcAft>
              <a:buSzPts val="2400"/>
              <a:buNone/>
              <a:defRPr sz="2400"/>
            </a:lvl4pPr>
            <a:lvl5pPr lvl="4" rtl="0">
              <a:spcBef>
                <a:spcPts val="0"/>
              </a:spcBef>
              <a:spcAft>
                <a:spcPts val="0"/>
              </a:spcAft>
              <a:buSzPts val="2400"/>
              <a:buNone/>
              <a:defRPr sz="2400"/>
            </a:lvl5pPr>
            <a:lvl6pPr lvl="5" rtl="0">
              <a:spcBef>
                <a:spcPts val="0"/>
              </a:spcBef>
              <a:spcAft>
                <a:spcPts val="0"/>
              </a:spcAft>
              <a:buSzPts val="2400"/>
              <a:buNone/>
              <a:defRPr sz="2400"/>
            </a:lvl6pPr>
            <a:lvl7pPr lvl="6" rtl="0">
              <a:spcBef>
                <a:spcPts val="0"/>
              </a:spcBef>
              <a:spcAft>
                <a:spcPts val="0"/>
              </a:spcAft>
              <a:buSzPts val="2400"/>
              <a:buNone/>
              <a:defRPr sz="2400"/>
            </a:lvl7pPr>
            <a:lvl8pPr lvl="7" rtl="0">
              <a:spcBef>
                <a:spcPts val="0"/>
              </a:spcBef>
              <a:spcAft>
                <a:spcPts val="0"/>
              </a:spcAft>
              <a:buSzPts val="2400"/>
              <a:buNone/>
              <a:defRPr sz="2400"/>
            </a:lvl8pPr>
            <a:lvl9pPr lvl="8" rtl="0">
              <a:spcBef>
                <a:spcPts val="0"/>
              </a:spcBef>
              <a:spcAft>
                <a:spcPts val="0"/>
              </a:spcAft>
              <a:buSzPts val="2400"/>
              <a:buNone/>
              <a:defRPr sz="2400"/>
            </a:lvl9pPr>
          </a:lstStyle>
          <a:p>
            <a:endParaRPr/>
          </a:p>
        </p:txBody>
      </p:sp>
      <p:sp>
        <p:nvSpPr>
          <p:cNvPr id="30" name="Google Shape;30;p7"/>
          <p:cNvSpPr txBox="1">
            <a:spLocks noGrp="1"/>
          </p:cNvSpPr>
          <p:nvPr>
            <p:ph type="body" idx="1"/>
          </p:nvPr>
        </p:nvSpPr>
        <p:spPr>
          <a:xfrm>
            <a:off x="311700" y="1389600"/>
            <a:ext cx="2808000" cy="3179400"/>
          </a:xfrm>
          <a:prstGeom prst="rect">
            <a:avLst/>
          </a:prstGeom>
        </p:spPr>
        <p:txBody>
          <a:bodyPr spcFirstLastPara="1" wrap="square" lIns="91425" tIns="91425" rIns="91425" bIns="91425" anchor="t" anchorCtr="0">
            <a:normAutofit/>
          </a:bodyPr>
          <a:lstStyle>
            <a:lvl1pPr marL="457200" lvl="0" indent="-304800" rtl="0">
              <a:spcBef>
                <a:spcPts val="0"/>
              </a:spcBef>
              <a:spcAft>
                <a:spcPts val="0"/>
              </a:spcAft>
              <a:buSzPts val="1200"/>
              <a:buChar char="●"/>
              <a:defRPr sz="1200"/>
            </a:lvl1pPr>
            <a:lvl2pPr marL="914400" lvl="1" indent="-304800" rtl="0">
              <a:spcBef>
                <a:spcPts val="0"/>
              </a:spcBef>
              <a:spcAft>
                <a:spcPts val="0"/>
              </a:spcAft>
              <a:buSzPts val="1200"/>
              <a:buChar char="○"/>
              <a:defRPr sz="1200"/>
            </a:lvl2pPr>
            <a:lvl3pPr marL="1371600" lvl="2" indent="-304800" rtl="0">
              <a:spcBef>
                <a:spcPts val="0"/>
              </a:spcBef>
              <a:spcAft>
                <a:spcPts val="0"/>
              </a:spcAft>
              <a:buSzPts val="1200"/>
              <a:buChar char="■"/>
              <a:defRPr sz="1200"/>
            </a:lvl3pPr>
            <a:lvl4pPr marL="1828800" lvl="3" indent="-304800" rtl="0">
              <a:spcBef>
                <a:spcPts val="0"/>
              </a:spcBef>
              <a:spcAft>
                <a:spcPts val="0"/>
              </a:spcAft>
              <a:buSzPts val="1200"/>
              <a:buChar char="●"/>
              <a:defRPr sz="1200"/>
            </a:lvl4pPr>
            <a:lvl5pPr marL="2286000" lvl="4" indent="-304800" rtl="0">
              <a:spcBef>
                <a:spcPts val="0"/>
              </a:spcBef>
              <a:spcAft>
                <a:spcPts val="0"/>
              </a:spcAft>
              <a:buSzPts val="1200"/>
              <a:buChar char="○"/>
              <a:defRPr sz="1200"/>
            </a:lvl5pPr>
            <a:lvl6pPr marL="2743200" lvl="5" indent="-304800" rtl="0">
              <a:spcBef>
                <a:spcPts val="0"/>
              </a:spcBef>
              <a:spcAft>
                <a:spcPts val="0"/>
              </a:spcAft>
              <a:buSzPts val="1200"/>
              <a:buChar char="■"/>
              <a:defRPr sz="1200"/>
            </a:lvl6pPr>
            <a:lvl7pPr marL="3200400" lvl="6" indent="-304800" rtl="0">
              <a:spcBef>
                <a:spcPts val="0"/>
              </a:spcBef>
              <a:spcAft>
                <a:spcPts val="0"/>
              </a:spcAft>
              <a:buSzPts val="1200"/>
              <a:buChar char="●"/>
              <a:defRPr sz="1200"/>
            </a:lvl7pPr>
            <a:lvl8pPr marL="3657600" lvl="7" indent="-304800" rtl="0">
              <a:spcBef>
                <a:spcPts val="0"/>
              </a:spcBef>
              <a:spcAft>
                <a:spcPts val="0"/>
              </a:spcAft>
              <a:buSzPts val="1200"/>
              <a:buChar char="○"/>
              <a:defRPr sz="1200"/>
            </a:lvl8pPr>
            <a:lvl9pPr marL="4114800" lvl="8" indent="-304800" rtl="0">
              <a:spcBef>
                <a:spcPts val="0"/>
              </a:spcBef>
              <a:spcAft>
                <a:spcPts val="0"/>
              </a:spcAft>
              <a:buSzPts val="1200"/>
              <a:buChar char="■"/>
              <a:defRPr sz="1200"/>
            </a:lvl9pPr>
          </a:lstStyle>
          <a:p>
            <a:endParaRPr/>
          </a:p>
        </p:txBody>
      </p:sp>
      <p:sp>
        <p:nvSpPr>
          <p:cNvPr id="31" name="Google Shape;31;p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32"/>
        <p:cNvGrpSpPr/>
        <p:nvPr/>
      </p:nvGrpSpPr>
      <p:grpSpPr>
        <a:xfrm>
          <a:off x="0" y="0"/>
          <a:ext cx="0" cy="0"/>
          <a:chOff x="0" y="0"/>
          <a:chExt cx="0" cy="0"/>
        </a:xfrm>
      </p:grpSpPr>
      <p:sp>
        <p:nvSpPr>
          <p:cNvPr id="33" name="Google Shape;33;p8"/>
          <p:cNvSpPr txBox="1">
            <a:spLocks noGrp="1"/>
          </p:cNvSpPr>
          <p:nvPr>
            <p:ph type="title"/>
          </p:nvPr>
        </p:nvSpPr>
        <p:spPr>
          <a:xfrm>
            <a:off x="490250" y="450150"/>
            <a:ext cx="6367800" cy="4090800"/>
          </a:xfrm>
          <a:prstGeom prst="rect">
            <a:avLst/>
          </a:prstGeom>
        </p:spPr>
        <p:txBody>
          <a:bodyPr spcFirstLastPara="1" wrap="square" lIns="91425" tIns="91425" rIns="91425" bIns="91425" anchor="ctr" anchorCtr="0">
            <a:normAutofit/>
          </a:bodyPr>
          <a:lstStyle>
            <a:lvl1pPr lvl="0" rtl="0">
              <a:spcBef>
                <a:spcPts val="0"/>
              </a:spcBef>
              <a:spcAft>
                <a:spcPts val="0"/>
              </a:spcAft>
              <a:buSzPts val="4800"/>
              <a:buNone/>
              <a:defRPr sz="4800"/>
            </a:lvl1pPr>
            <a:lvl2pPr lvl="1" rtl="0">
              <a:spcBef>
                <a:spcPts val="0"/>
              </a:spcBef>
              <a:spcAft>
                <a:spcPts val="0"/>
              </a:spcAft>
              <a:buSzPts val="4800"/>
              <a:buNone/>
              <a:defRPr sz="4800"/>
            </a:lvl2pPr>
            <a:lvl3pPr lvl="2" rtl="0">
              <a:spcBef>
                <a:spcPts val="0"/>
              </a:spcBef>
              <a:spcAft>
                <a:spcPts val="0"/>
              </a:spcAft>
              <a:buSzPts val="4800"/>
              <a:buNone/>
              <a:defRPr sz="4800"/>
            </a:lvl3pPr>
            <a:lvl4pPr lvl="3" rtl="0">
              <a:spcBef>
                <a:spcPts val="0"/>
              </a:spcBef>
              <a:spcAft>
                <a:spcPts val="0"/>
              </a:spcAft>
              <a:buSzPts val="4800"/>
              <a:buNone/>
              <a:defRPr sz="4800"/>
            </a:lvl4pPr>
            <a:lvl5pPr lvl="4" rtl="0">
              <a:spcBef>
                <a:spcPts val="0"/>
              </a:spcBef>
              <a:spcAft>
                <a:spcPts val="0"/>
              </a:spcAft>
              <a:buSzPts val="4800"/>
              <a:buNone/>
              <a:defRPr sz="4800"/>
            </a:lvl5pPr>
            <a:lvl6pPr lvl="5" rtl="0">
              <a:spcBef>
                <a:spcPts val="0"/>
              </a:spcBef>
              <a:spcAft>
                <a:spcPts val="0"/>
              </a:spcAft>
              <a:buSzPts val="4800"/>
              <a:buNone/>
              <a:defRPr sz="4800"/>
            </a:lvl6pPr>
            <a:lvl7pPr lvl="6" rtl="0">
              <a:spcBef>
                <a:spcPts val="0"/>
              </a:spcBef>
              <a:spcAft>
                <a:spcPts val="0"/>
              </a:spcAft>
              <a:buSzPts val="4800"/>
              <a:buNone/>
              <a:defRPr sz="4800"/>
            </a:lvl7pPr>
            <a:lvl8pPr lvl="7" rtl="0">
              <a:spcBef>
                <a:spcPts val="0"/>
              </a:spcBef>
              <a:spcAft>
                <a:spcPts val="0"/>
              </a:spcAft>
              <a:buSzPts val="4800"/>
              <a:buNone/>
              <a:defRPr sz="4800"/>
            </a:lvl8pPr>
            <a:lvl9pPr lvl="8" rtl="0">
              <a:spcBef>
                <a:spcPts val="0"/>
              </a:spcBef>
              <a:spcAft>
                <a:spcPts val="0"/>
              </a:spcAft>
              <a:buSzPts val="4800"/>
              <a:buNone/>
              <a:defRPr sz="4800"/>
            </a:lvl9pPr>
          </a:lstStyle>
          <a:p>
            <a:endParaRPr/>
          </a:p>
        </p:txBody>
      </p:sp>
      <p:sp>
        <p:nvSpPr>
          <p:cNvPr id="34" name="Google Shape;34;p8"/>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37;p9"/>
          <p:cNvSpPr txBox="1">
            <a:spLocks noGrp="1"/>
          </p:cNvSpPr>
          <p:nvPr>
            <p:ph type="title"/>
          </p:nvPr>
        </p:nvSpPr>
        <p:spPr>
          <a:xfrm>
            <a:off x="265500" y="1233175"/>
            <a:ext cx="4045200" cy="1482300"/>
          </a:xfrm>
          <a:prstGeom prst="rect">
            <a:avLst/>
          </a:prstGeom>
        </p:spPr>
        <p:txBody>
          <a:bodyPr spcFirstLastPara="1" wrap="square" lIns="91425" tIns="91425" rIns="91425" bIns="91425" anchor="b" anchorCtr="0">
            <a:normAutofit/>
          </a:bodyPr>
          <a:lstStyle>
            <a:lvl1pPr lvl="0" algn="ctr" rtl="0">
              <a:spcBef>
                <a:spcPts val="0"/>
              </a:spcBef>
              <a:spcAft>
                <a:spcPts val="0"/>
              </a:spcAft>
              <a:buSzPts val="4200"/>
              <a:buNone/>
              <a:defRPr sz="4200"/>
            </a:lvl1pPr>
            <a:lvl2pPr lvl="1" algn="ctr" rtl="0">
              <a:spcBef>
                <a:spcPts val="0"/>
              </a:spcBef>
              <a:spcAft>
                <a:spcPts val="0"/>
              </a:spcAft>
              <a:buSzPts val="4200"/>
              <a:buNone/>
              <a:defRPr sz="4200"/>
            </a:lvl2pPr>
            <a:lvl3pPr lvl="2" algn="ctr" rtl="0">
              <a:spcBef>
                <a:spcPts val="0"/>
              </a:spcBef>
              <a:spcAft>
                <a:spcPts val="0"/>
              </a:spcAft>
              <a:buSzPts val="4200"/>
              <a:buNone/>
              <a:defRPr sz="4200"/>
            </a:lvl3pPr>
            <a:lvl4pPr lvl="3" algn="ctr" rtl="0">
              <a:spcBef>
                <a:spcPts val="0"/>
              </a:spcBef>
              <a:spcAft>
                <a:spcPts val="0"/>
              </a:spcAft>
              <a:buSzPts val="4200"/>
              <a:buNone/>
              <a:defRPr sz="4200"/>
            </a:lvl4pPr>
            <a:lvl5pPr lvl="4" algn="ctr" rtl="0">
              <a:spcBef>
                <a:spcPts val="0"/>
              </a:spcBef>
              <a:spcAft>
                <a:spcPts val="0"/>
              </a:spcAft>
              <a:buSzPts val="4200"/>
              <a:buNone/>
              <a:defRPr sz="4200"/>
            </a:lvl5pPr>
            <a:lvl6pPr lvl="5" algn="ctr" rtl="0">
              <a:spcBef>
                <a:spcPts val="0"/>
              </a:spcBef>
              <a:spcAft>
                <a:spcPts val="0"/>
              </a:spcAft>
              <a:buSzPts val="4200"/>
              <a:buNone/>
              <a:defRPr sz="4200"/>
            </a:lvl6pPr>
            <a:lvl7pPr lvl="6" algn="ctr" rtl="0">
              <a:spcBef>
                <a:spcPts val="0"/>
              </a:spcBef>
              <a:spcAft>
                <a:spcPts val="0"/>
              </a:spcAft>
              <a:buSzPts val="4200"/>
              <a:buNone/>
              <a:defRPr sz="4200"/>
            </a:lvl7pPr>
            <a:lvl8pPr lvl="7" algn="ctr" rtl="0">
              <a:spcBef>
                <a:spcPts val="0"/>
              </a:spcBef>
              <a:spcAft>
                <a:spcPts val="0"/>
              </a:spcAft>
              <a:buSzPts val="4200"/>
              <a:buNone/>
              <a:defRPr sz="4200"/>
            </a:lvl8pPr>
            <a:lvl9pPr lvl="8" algn="ctr" rtl="0">
              <a:spcBef>
                <a:spcPts val="0"/>
              </a:spcBef>
              <a:spcAft>
                <a:spcPts val="0"/>
              </a:spcAft>
              <a:buSzPts val="4200"/>
              <a:buNone/>
              <a:defRPr sz="4200"/>
            </a:lvl9pPr>
          </a:lstStyle>
          <a:p>
            <a:endParaRPr/>
          </a:p>
        </p:txBody>
      </p:sp>
      <p:sp>
        <p:nvSpPr>
          <p:cNvPr id="38" name="Google Shape;38;p9"/>
          <p:cNvSpPr txBox="1">
            <a:spLocks noGrp="1"/>
          </p:cNvSpPr>
          <p:nvPr>
            <p:ph type="subTitle" idx="1"/>
          </p:nvPr>
        </p:nvSpPr>
        <p:spPr>
          <a:xfrm>
            <a:off x="265500" y="2803075"/>
            <a:ext cx="4045200" cy="1235100"/>
          </a:xfrm>
          <a:prstGeom prst="rect">
            <a:avLst/>
          </a:prstGeom>
        </p:spPr>
        <p:txBody>
          <a:bodyPr spcFirstLastPara="1" wrap="square" lIns="91425" tIns="91425" rIns="91425" bIns="91425" anchor="t" anchorCtr="0">
            <a:normAutofit/>
          </a:bodyPr>
          <a:lstStyle>
            <a:lvl1pPr lvl="0" algn="ctr" rtl="0">
              <a:lnSpc>
                <a:spcPct val="100000"/>
              </a:lnSpc>
              <a:spcBef>
                <a:spcPts val="0"/>
              </a:spcBef>
              <a:spcAft>
                <a:spcPts val="0"/>
              </a:spcAft>
              <a:buSzPts val="2100"/>
              <a:buNone/>
              <a:defRPr sz="2100"/>
            </a:lvl1pPr>
            <a:lvl2pPr lvl="1" algn="ctr" rtl="0">
              <a:lnSpc>
                <a:spcPct val="100000"/>
              </a:lnSpc>
              <a:spcBef>
                <a:spcPts val="0"/>
              </a:spcBef>
              <a:spcAft>
                <a:spcPts val="0"/>
              </a:spcAft>
              <a:buSzPts val="2100"/>
              <a:buNone/>
              <a:defRPr sz="2100"/>
            </a:lvl2pPr>
            <a:lvl3pPr lvl="2" algn="ctr" rtl="0">
              <a:lnSpc>
                <a:spcPct val="100000"/>
              </a:lnSpc>
              <a:spcBef>
                <a:spcPts val="0"/>
              </a:spcBef>
              <a:spcAft>
                <a:spcPts val="0"/>
              </a:spcAft>
              <a:buSzPts val="2100"/>
              <a:buNone/>
              <a:defRPr sz="2100"/>
            </a:lvl3pPr>
            <a:lvl4pPr lvl="3" algn="ctr" rtl="0">
              <a:lnSpc>
                <a:spcPct val="100000"/>
              </a:lnSpc>
              <a:spcBef>
                <a:spcPts val="0"/>
              </a:spcBef>
              <a:spcAft>
                <a:spcPts val="0"/>
              </a:spcAft>
              <a:buSzPts val="2100"/>
              <a:buNone/>
              <a:defRPr sz="2100"/>
            </a:lvl4pPr>
            <a:lvl5pPr lvl="4" algn="ctr" rtl="0">
              <a:lnSpc>
                <a:spcPct val="100000"/>
              </a:lnSpc>
              <a:spcBef>
                <a:spcPts val="0"/>
              </a:spcBef>
              <a:spcAft>
                <a:spcPts val="0"/>
              </a:spcAft>
              <a:buSzPts val="2100"/>
              <a:buNone/>
              <a:defRPr sz="2100"/>
            </a:lvl5pPr>
            <a:lvl6pPr lvl="5" algn="ctr" rtl="0">
              <a:lnSpc>
                <a:spcPct val="100000"/>
              </a:lnSpc>
              <a:spcBef>
                <a:spcPts val="0"/>
              </a:spcBef>
              <a:spcAft>
                <a:spcPts val="0"/>
              </a:spcAft>
              <a:buSzPts val="2100"/>
              <a:buNone/>
              <a:defRPr sz="2100"/>
            </a:lvl6pPr>
            <a:lvl7pPr lvl="6" algn="ctr" rtl="0">
              <a:lnSpc>
                <a:spcPct val="100000"/>
              </a:lnSpc>
              <a:spcBef>
                <a:spcPts val="0"/>
              </a:spcBef>
              <a:spcAft>
                <a:spcPts val="0"/>
              </a:spcAft>
              <a:buSzPts val="2100"/>
              <a:buNone/>
              <a:defRPr sz="2100"/>
            </a:lvl7pPr>
            <a:lvl8pPr lvl="7" algn="ctr" rtl="0">
              <a:lnSpc>
                <a:spcPct val="100000"/>
              </a:lnSpc>
              <a:spcBef>
                <a:spcPts val="0"/>
              </a:spcBef>
              <a:spcAft>
                <a:spcPts val="0"/>
              </a:spcAft>
              <a:buSzPts val="2100"/>
              <a:buNone/>
              <a:defRPr sz="2100"/>
            </a:lvl8pPr>
            <a:lvl9pPr lvl="8" algn="ctr" rtl="0">
              <a:lnSpc>
                <a:spcPct val="100000"/>
              </a:lnSpc>
              <a:spcBef>
                <a:spcPts val="0"/>
              </a:spcBef>
              <a:spcAft>
                <a:spcPts val="0"/>
              </a:spcAft>
              <a:buSzPts val="2100"/>
              <a:buNone/>
              <a:defRPr sz="2100"/>
            </a:lvl9pPr>
          </a:lstStyle>
          <a:p>
            <a:endParaRPr/>
          </a:p>
        </p:txBody>
      </p:sp>
      <p:sp>
        <p:nvSpPr>
          <p:cNvPr id="39" name="Google Shape;39;p9"/>
          <p:cNvSpPr txBox="1">
            <a:spLocks noGrp="1"/>
          </p:cNvSpPr>
          <p:nvPr>
            <p:ph type="body" idx="2"/>
          </p:nvPr>
        </p:nvSpPr>
        <p:spPr>
          <a:xfrm>
            <a:off x="4939500" y="724075"/>
            <a:ext cx="3837000" cy="3695100"/>
          </a:xfrm>
          <a:prstGeom prst="rect">
            <a:avLst/>
          </a:prstGeom>
        </p:spPr>
        <p:txBody>
          <a:bodyPr spcFirstLastPara="1" wrap="square" lIns="91425" tIns="91425" rIns="91425" bIns="91425" anchor="ctr" anchorCtr="0">
            <a:normAutofit/>
          </a:bodyPr>
          <a:lstStyle>
            <a:lvl1pPr marL="457200" lvl="0" indent="-342900" rtl="0">
              <a:spcBef>
                <a:spcPts val="0"/>
              </a:spcBef>
              <a:spcAft>
                <a:spcPts val="0"/>
              </a:spcAft>
              <a:buSzPts val="1800"/>
              <a:buChar char="●"/>
              <a:defRPr/>
            </a:lvl1pPr>
            <a:lvl2pPr marL="914400" lvl="1" indent="-317500" rtl="0">
              <a:spcBef>
                <a:spcPts val="0"/>
              </a:spcBef>
              <a:spcAft>
                <a:spcPts val="0"/>
              </a:spcAft>
              <a:buSzPts val="1400"/>
              <a:buChar char="○"/>
              <a:defRPr/>
            </a:lvl2pPr>
            <a:lvl3pPr marL="1371600" lvl="2" indent="-317500" rtl="0">
              <a:spcBef>
                <a:spcPts val="0"/>
              </a:spcBef>
              <a:spcAft>
                <a:spcPts val="0"/>
              </a:spcAft>
              <a:buSzPts val="1400"/>
              <a:buChar char="■"/>
              <a:defRPr/>
            </a:lvl3pPr>
            <a:lvl4pPr marL="1828800" lvl="3" indent="-317500" rtl="0">
              <a:spcBef>
                <a:spcPts val="0"/>
              </a:spcBef>
              <a:spcAft>
                <a:spcPts val="0"/>
              </a:spcAft>
              <a:buSzPts val="1400"/>
              <a:buChar char="●"/>
              <a:defRPr/>
            </a:lvl4pPr>
            <a:lvl5pPr marL="2286000" lvl="4" indent="-317500" rtl="0">
              <a:spcBef>
                <a:spcPts val="0"/>
              </a:spcBef>
              <a:spcAft>
                <a:spcPts val="0"/>
              </a:spcAft>
              <a:buSzPts val="1400"/>
              <a:buChar char="○"/>
              <a:defRPr/>
            </a:lvl5pPr>
            <a:lvl6pPr marL="2743200" lvl="5" indent="-317500" rtl="0">
              <a:spcBef>
                <a:spcPts val="0"/>
              </a:spcBef>
              <a:spcAft>
                <a:spcPts val="0"/>
              </a:spcAft>
              <a:buSzPts val="1400"/>
              <a:buChar char="■"/>
              <a:defRPr/>
            </a:lvl6pPr>
            <a:lvl7pPr marL="3200400" lvl="6" indent="-317500" rtl="0">
              <a:spcBef>
                <a:spcPts val="0"/>
              </a:spcBef>
              <a:spcAft>
                <a:spcPts val="0"/>
              </a:spcAft>
              <a:buSzPts val="1400"/>
              <a:buChar char="●"/>
              <a:defRPr/>
            </a:lvl7pPr>
            <a:lvl8pPr marL="3657600" lvl="7" indent="-317500" rtl="0">
              <a:spcBef>
                <a:spcPts val="0"/>
              </a:spcBef>
              <a:spcAft>
                <a:spcPts val="0"/>
              </a:spcAft>
              <a:buSzPts val="1400"/>
              <a:buChar char="○"/>
              <a:defRPr/>
            </a:lvl8pPr>
            <a:lvl9pPr marL="4114800" lvl="8" indent="-317500" rtl="0">
              <a:spcBef>
                <a:spcPts val="0"/>
              </a:spcBef>
              <a:spcAft>
                <a:spcPts val="0"/>
              </a:spcAft>
              <a:buSzPts val="1400"/>
              <a:buChar char="■"/>
              <a:defRPr/>
            </a:lvl9pPr>
          </a:lstStyle>
          <a:p>
            <a:endParaRPr/>
          </a:p>
        </p:txBody>
      </p:sp>
      <p:sp>
        <p:nvSpPr>
          <p:cNvPr id="40" name="Google Shape;40;p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1"/>
        <p:cNvGrpSpPr/>
        <p:nvPr/>
      </p:nvGrpSpPr>
      <p:grpSpPr>
        <a:xfrm>
          <a:off x="0" y="0"/>
          <a:ext cx="0" cy="0"/>
          <a:chOff x="0" y="0"/>
          <a:chExt cx="0" cy="0"/>
        </a:xfrm>
      </p:grpSpPr>
      <p:sp>
        <p:nvSpPr>
          <p:cNvPr id="42" name="Google Shape;42;p10"/>
          <p:cNvSpPr txBox="1">
            <a:spLocks noGrp="1"/>
          </p:cNvSpPr>
          <p:nvPr>
            <p:ph type="body" idx="1"/>
          </p:nvPr>
        </p:nvSpPr>
        <p:spPr>
          <a:xfrm>
            <a:off x="311700" y="4230575"/>
            <a:ext cx="5998800" cy="605100"/>
          </a:xfrm>
          <a:prstGeom prst="rect">
            <a:avLst/>
          </a:prstGeom>
        </p:spPr>
        <p:txBody>
          <a:bodyPr spcFirstLastPara="1" wrap="square" lIns="91425" tIns="91425" rIns="91425" bIns="91425" anchor="ctr" anchorCtr="0">
            <a:normAutofit/>
          </a:bodyPr>
          <a:lstStyle>
            <a:lvl1pPr marL="457200" lvl="0" indent="-228600" rtl="0">
              <a:lnSpc>
                <a:spcPct val="100000"/>
              </a:lnSpc>
              <a:spcBef>
                <a:spcPts val="0"/>
              </a:spcBef>
              <a:spcAft>
                <a:spcPts val="0"/>
              </a:spcAft>
              <a:buSzPts val="1800"/>
              <a:buNone/>
              <a:defRPr/>
            </a:lvl1pPr>
          </a:lstStyle>
          <a:p>
            <a:endParaRPr/>
          </a:p>
        </p:txBody>
      </p:sp>
      <p:sp>
        <p:nvSpPr>
          <p:cNvPr id="43" name="Google Shape;43;p10"/>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3" Type="http://schemas.openxmlformats.org/officeDocument/2006/relationships/slideLayout" Target="../slideLayouts/slideLayout15.xml"/><Relationship Id="rId7" Type="http://schemas.openxmlformats.org/officeDocument/2006/relationships/slideLayout" Target="../slideLayouts/slideLayout19.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image" Target="../media/image1.png"/><Relationship Id="rId5" Type="http://schemas.openxmlformats.org/officeDocument/2006/relationships/slideLayout" Target="../slideLayouts/slideLayout17.xml"/><Relationship Id="rId10" Type="http://schemas.openxmlformats.org/officeDocument/2006/relationships/theme" Target="../theme/theme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a:bodyPr>
          <a:lstStyle>
            <a:lvl1pPr lvl="0" rtl="0">
              <a:spcBef>
                <a:spcPts val="0"/>
              </a:spcBef>
              <a:spcAft>
                <a:spcPts val="0"/>
              </a:spcAft>
              <a:buClr>
                <a:schemeClr val="dk1"/>
              </a:buClr>
              <a:buSzPts val="2800"/>
              <a:buNone/>
              <a:defRPr sz="2800">
                <a:solidFill>
                  <a:schemeClr val="dk1"/>
                </a:solidFill>
              </a:defRPr>
            </a:lvl1pPr>
            <a:lvl2pPr lvl="1" rtl="0">
              <a:spcBef>
                <a:spcPts val="0"/>
              </a:spcBef>
              <a:spcAft>
                <a:spcPts val="0"/>
              </a:spcAft>
              <a:buClr>
                <a:schemeClr val="dk1"/>
              </a:buClr>
              <a:buSzPts val="2800"/>
              <a:buNone/>
              <a:defRPr sz="2800">
                <a:solidFill>
                  <a:schemeClr val="dk1"/>
                </a:solidFill>
              </a:defRPr>
            </a:lvl2pPr>
            <a:lvl3pPr lvl="2" rtl="0">
              <a:spcBef>
                <a:spcPts val="0"/>
              </a:spcBef>
              <a:spcAft>
                <a:spcPts val="0"/>
              </a:spcAft>
              <a:buClr>
                <a:schemeClr val="dk1"/>
              </a:buClr>
              <a:buSzPts val="2800"/>
              <a:buNone/>
              <a:defRPr sz="2800">
                <a:solidFill>
                  <a:schemeClr val="dk1"/>
                </a:solidFill>
              </a:defRPr>
            </a:lvl3pPr>
            <a:lvl4pPr lvl="3" rtl="0">
              <a:spcBef>
                <a:spcPts val="0"/>
              </a:spcBef>
              <a:spcAft>
                <a:spcPts val="0"/>
              </a:spcAft>
              <a:buClr>
                <a:schemeClr val="dk1"/>
              </a:buClr>
              <a:buSzPts val="2800"/>
              <a:buNone/>
              <a:defRPr sz="2800">
                <a:solidFill>
                  <a:schemeClr val="dk1"/>
                </a:solidFill>
              </a:defRPr>
            </a:lvl4pPr>
            <a:lvl5pPr lvl="4" rtl="0">
              <a:spcBef>
                <a:spcPts val="0"/>
              </a:spcBef>
              <a:spcAft>
                <a:spcPts val="0"/>
              </a:spcAft>
              <a:buClr>
                <a:schemeClr val="dk1"/>
              </a:buClr>
              <a:buSzPts val="2800"/>
              <a:buNone/>
              <a:defRPr sz="2800">
                <a:solidFill>
                  <a:schemeClr val="dk1"/>
                </a:solidFill>
              </a:defRPr>
            </a:lvl5pPr>
            <a:lvl6pPr lvl="5" rtl="0">
              <a:spcBef>
                <a:spcPts val="0"/>
              </a:spcBef>
              <a:spcAft>
                <a:spcPts val="0"/>
              </a:spcAft>
              <a:buClr>
                <a:schemeClr val="dk1"/>
              </a:buClr>
              <a:buSzPts val="2800"/>
              <a:buNone/>
              <a:defRPr sz="2800">
                <a:solidFill>
                  <a:schemeClr val="dk1"/>
                </a:solidFill>
              </a:defRPr>
            </a:lvl6pPr>
            <a:lvl7pPr lvl="6" rtl="0">
              <a:spcBef>
                <a:spcPts val="0"/>
              </a:spcBef>
              <a:spcAft>
                <a:spcPts val="0"/>
              </a:spcAft>
              <a:buClr>
                <a:schemeClr val="dk1"/>
              </a:buClr>
              <a:buSzPts val="2800"/>
              <a:buNone/>
              <a:defRPr sz="2800">
                <a:solidFill>
                  <a:schemeClr val="dk1"/>
                </a:solidFill>
              </a:defRPr>
            </a:lvl7pPr>
            <a:lvl8pPr lvl="7" rtl="0">
              <a:spcBef>
                <a:spcPts val="0"/>
              </a:spcBef>
              <a:spcAft>
                <a:spcPts val="0"/>
              </a:spcAft>
              <a:buClr>
                <a:schemeClr val="dk1"/>
              </a:buClr>
              <a:buSzPts val="2800"/>
              <a:buNone/>
              <a:defRPr sz="2800">
                <a:solidFill>
                  <a:schemeClr val="dk1"/>
                </a:solidFill>
              </a:defRPr>
            </a:lvl8pPr>
            <a:lvl9pPr lvl="8" rtl="0">
              <a:spcBef>
                <a:spcPts val="0"/>
              </a:spcBef>
              <a:spcAft>
                <a:spcPts val="0"/>
              </a:spcAft>
              <a:buClr>
                <a:schemeClr val="dk1"/>
              </a:buClr>
              <a:buSzPts val="2800"/>
              <a:buNone/>
              <a:defRPr sz="2800">
                <a:solidFill>
                  <a:schemeClr val="dk1"/>
                </a:solidFill>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rmAutofit/>
          </a:bodyPr>
          <a:lstStyle>
            <a:lvl1pPr marL="457200" lvl="0" indent="-342900" rtl="0">
              <a:lnSpc>
                <a:spcPct val="115000"/>
              </a:lnSpc>
              <a:spcBef>
                <a:spcPts val="0"/>
              </a:spcBef>
              <a:spcAft>
                <a:spcPts val="0"/>
              </a:spcAft>
              <a:buClr>
                <a:schemeClr val="dk2"/>
              </a:buClr>
              <a:buSzPts val="1800"/>
              <a:buChar char="●"/>
              <a:defRPr sz="1800">
                <a:solidFill>
                  <a:schemeClr val="dk2"/>
                </a:solidFill>
              </a:defRPr>
            </a:lvl1pPr>
            <a:lvl2pPr marL="914400" lvl="1" indent="-317500" rtl="0">
              <a:lnSpc>
                <a:spcPct val="115000"/>
              </a:lnSpc>
              <a:spcBef>
                <a:spcPts val="0"/>
              </a:spcBef>
              <a:spcAft>
                <a:spcPts val="0"/>
              </a:spcAft>
              <a:buClr>
                <a:schemeClr val="dk2"/>
              </a:buClr>
              <a:buSzPts val="1400"/>
              <a:buChar char="○"/>
              <a:defRPr>
                <a:solidFill>
                  <a:schemeClr val="dk2"/>
                </a:solidFill>
              </a:defRPr>
            </a:lvl2pPr>
            <a:lvl3pPr marL="1371600" lvl="2" indent="-317500" rtl="0">
              <a:lnSpc>
                <a:spcPct val="115000"/>
              </a:lnSpc>
              <a:spcBef>
                <a:spcPts val="0"/>
              </a:spcBef>
              <a:spcAft>
                <a:spcPts val="0"/>
              </a:spcAft>
              <a:buClr>
                <a:schemeClr val="dk2"/>
              </a:buClr>
              <a:buSzPts val="1400"/>
              <a:buChar char="■"/>
              <a:defRPr>
                <a:solidFill>
                  <a:schemeClr val="dk2"/>
                </a:solidFill>
              </a:defRPr>
            </a:lvl3pPr>
            <a:lvl4pPr marL="1828800" lvl="3" indent="-317500" rtl="0">
              <a:lnSpc>
                <a:spcPct val="115000"/>
              </a:lnSpc>
              <a:spcBef>
                <a:spcPts val="0"/>
              </a:spcBef>
              <a:spcAft>
                <a:spcPts val="0"/>
              </a:spcAft>
              <a:buClr>
                <a:schemeClr val="dk2"/>
              </a:buClr>
              <a:buSzPts val="1400"/>
              <a:buChar char="●"/>
              <a:defRPr>
                <a:solidFill>
                  <a:schemeClr val="dk2"/>
                </a:solidFill>
              </a:defRPr>
            </a:lvl4pPr>
            <a:lvl5pPr marL="2286000" lvl="4" indent="-317500" rtl="0">
              <a:lnSpc>
                <a:spcPct val="115000"/>
              </a:lnSpc>
              <a:spcBef>
                <a:spcPts val="0"/>
              </a:spcBef>
              <a:spcAft>
                <a:spcPts val="0"/>
              </a:spcAft>
              <a:buClr>
                <a:schemeClr val="dk2"/>
              </a:buClr>
              <a:buSzPts val="1400"/>
              <a:buChar char="○"/>
              <a:defRPr>
                <a:solidFill>
                  <a:schemeClr val="dk2"/>
                </a:solidFill>
              </a:defRPr>
            </a:lvl5pPr>
            <a:lvl6pPr marL="2743200" lvl="5" indent="-317500" rtl="0">
              <a:lnSpc>
                <a:spcPct val="115000"/>
              </a:lnSpc>
              <a:spcBef>
                <a:spcPts val="0"/>
              </a:spcBef>
              <a:spcAft>
                <a:spcPts val="0"/>
              </a:spcAft>
              <a:buClr>
                <a:schemeClr val="dk2"/>
              </a:buClr>
              <a:buSzPts val="1400"/>
              <a:buChar char="■"/>
              <a:defRPr>
                <a:solidFill>
                  <a:schemeClr val="dk2"/>
                </a:solidFill>
              </a:defRPr>
            </a:lvl6pPr>
            <a:lvl7pPr marL="3200400" lvl="6" indent="-317500" rtl="0">
              <a:lnSpc>
                <a:spcPct val="115000"/>
              </a:lnSpc>
              <a:spcBef>
                <a:spcPts val="0"/>
              </a:spcBef>
              <a:spcAft>
                <a:spcPts val="0"/>
              </a:spcAft>
              <a:buClr>
                <a:schemeClr val="dk2"/>
              </a:buClr>
              <a:buSzPts val="1400"/>
              <a:buChar char="●"/>
              <a:defRPr>
                <a:solidFill>
                  <a:schemeClr val="dk2"/>
                </a:solidFill>
              </a:defRPr>
            </a:lvl7pPr>
            <a:lvl8pPr marL="3657600" lvl="7" indent="-317500" rtl="0">
              <a:lnSpc>
                <a:spcPct val="115000"/>
              </a:lnSpc>
              <a:spcBef>
                <a:spcPts val="0"/>
              </a:spcBef>
              <a:spcAft>
                <a:spcPts val="0"/>
              </a:spcAft>
              <a:buClr>
                <a:schemeClr val="dk2"/>
              </a:buClr>
              <a:buSzPts val="1400"/>
              <a:buChar char="○"/>
              <a:defRPr>
                <a:solidFill>
                  <a:schemeClr val="dk2"/>
                </a:solidFill>
              </a:defRPr>
            </a:lvl8pPr>
            <a:lvl9pPr marL="4114800" lvl="8" indent="-317500" rtl="0">
              <a:lnSpc>
                <a:spcPct val="115000"/>
              </a:lnSpc>
              <a:spcBef>
                <a:spcPts val="0"/>
              </a:spcBef>
              <a:spcAft>
                <a:spcPts val="0"/>
              </a:spcAft>
              <a:buClr>
                <a:schemeClr val="dk2"/>
              </a:buClr>
              <a:buSzPts val="1400"/>
              <a:buChar char="■"/>
              <a:defRPr>
                <a:solidFill>
                  <a:schemeClr val="dk2"/>
                </a:solidFill>
              </a:defRPr>
            </a:lvl9pPr>
          </a:lstStyle>
          <a:p>
            <a:endParaRPr/>
          </a:p>
        </p:txBody>
      </p:sp>
      <p:sp>
        <p:nvSpPr>
          <p:cNvPr id="8" name="Google Shape;8;p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lvl="0" algn="r" rtl="0">
              <a:buNone/>
              <a:defRPr sz="1000">
                <a:solidFill>
                  <a:schemeClr val="dk2"/>
                </a:solidFill>
              </a:defRPr>
            </a:lvl1pPr>
            <a:lvl2pPr lvl="1" algn="r" rtl="0">
              <a:buNone/>
              <a:defRPr sz="1000">
                <a:solidFill>
                  <a:schemeClr val="dk2"/>
                </a:solidFill>
              </a:defRPr>
            </a:lvl2pPr>
            <a:lvl3pPr lvl="2" algn="r" rtl="0">
              <a:buNone/>
              <a:defRPr sz="1000">
                <a:solidFill>
                  <a:schemeClr val="dk2"/>
                </a:solidFill>
              </a:defRPr>
            </a:lvl3pPr>
            <a:lvl4pPr lvl="3" algn="r" rtl="0">
              <a:buNone/>
              <a:defRPr sz="1000">
                <a:solidFill>
                  <a:schemeClr val="dk2"/>
                </a:solidFill>
              </a:defRPr>
            </a:lvl4pPr>
            <a:lvl5pPr lvl="4" algn="r" rtl="0">
              <a:buNone/>
              <a:defRPr sz="1000">
                <a:solidFill>
                  <a:schemeClr val="dk2"/>
                </a:solidFill>
              </a:defRPr>
            </a:lvl5pPr>
            <a:lvl6pPr lvl="5" algn="r" rtl="0">
              <a:buNone/>
              <a:defRPr sz="1000">
                <a:solidFill>
                  <a:schemeClr val="dk2"/>
                </a:solidFill>
              </a:defRPr>
            </a:lvl6pPr>
            <a:lvl7pPr lvl="6" algn="r" rtl="0">
              <a:buNone/>
              <a:defRPr sz="1000">
                <a:solidFill>
                  <a:schemeClr val="dk2"/>
                </a:solidFill>
              </a:defRPr>
            </a:lvl7pPr>
            <a:lvl8pPr lvl="7" algn="r" rtl="0">
              <a:buNone/>
              <a:defRPr sz="1000">
                <a:solidFill>
                  <a:schemeClr val="dk2"/>
                </a:solidFill>
              </a:defRPr>
            </a:lvl8pPr>
            <a:lvl9pPr lvl="8" algn="r" rtl="0">
              <a:buNone/>
              <a:defRPr sz="1000">
                <a:solidFill>
                  <a:schemeClr val="dk2"/>
                </a:solidFill>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4"/>
        <p:cNvGrpSpPr/>
        <p:nvPr/>
      </p:nvGrpSpPr>
      <p:grpSpPr>
        <a:xfrm>
          <a:off x="0" y="0"/>
          <a:ext cx="0" cy="0"/>
          <a:chOff x="0" y="0"/>
          <a:chExt cx="0" cy="0"/>
        </a:xfrm>
      </p:grpSpPr>
      <p:sp>
        <p:nvSpPr>
          <p:cNvPr id="55" name="Google Shape;55;p14"/>
          <p:cNvSpPr txBox="1">
            <a:spLocks noGrp="1"/>
          </p:cNvSpPr>
          <p:nvPr>
            <p:ph type="body" idx="1"/>
          </p:nvPr>
        </p:nvSpPr>
        <p:spPr>
          <a:xfrm>
            <a:off x="628650" y="1369219"/>
            <a:ext cx="7886700" cy="3263400"/>
          </a:xfrm>
          <a:prstGeom prst="rect">
            <a:avLst/>
          </a:prstGeom>
          <a:noFill/>
          <a:ln>
            <a:noFill/>
          </a:ln>
        </p:spPr>
        <p:txBody>
          <a:bodyPr spcFirstLastPara="1" wrap="square" lIns="68575" tIns="34275" rIns="68575" bIns="34275" anchor="t" anchorCtr="0">
            <a:normAutofit/>
          </a:bodyPr>
          <a:lstStyle>
            <a:lvl1pPr marL="457200" marR="0" lvl="0" indent="-361950" algn="l" rtl="0">
              <a:lnSpc>
                <a:spcPct val="90000"/>
              </a:lnSpc>
              <a:spcBef>
                <a:spcPts val="800"/>
              </a:spcBef>
              <a:spcAft>
                <a:spcPts val="0"/>
              </a:spcAft>
              <a:buClr>
                <a:schemeClr val="dk1"/>
              </a:buClr>
              <a:buSzPts val="2100"/>
              <a:buFont typeface="Arial"/>
              <a:buChar char="•"/>
              <a:defRPr sz="2100" b="0" i="0" u="none" strike="noStrike" cap="none">
                <a:solidFill>
                  <a:schemeClr val="dk1"/>
                </a:solidFill>
                <a:latin typeface="Arial"/>
                <a:ea typeface="Arial"/>
                <a:cs typeface="Arial"/>
                <a:sym typeface="Arial"/>
              </a:defRPr>
            </a:lvl1pPr>
            <a:lvl2pPr marL="914400" marR="0" lvl="1" indent="-342900" algn="l" rtl="0">
              <a:lnSpc>
                <a:spcPct val="90000"/>
              </a:lnSpc>
              <a:spcBef>
                <a:spcPts val="4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2pPr>
            <a:lvl3pPr marL="1371600" marR="0" lvl="2" indent="-323850" algn="l" rtl="0">
              <a:lnSpc>
                <a:spcPct val="90000"/>
              </a:lnSpc>
              <a:spcBef>
                <a:spcPts val="400"/>
              </a:spcBef>
              <a:spcAft>
                <a:spcPts val="0"/>
              </a:spcAft>
              <a:buClr>
                <a:schemeClr val="dk1"/>
              </a:buClr>
              <a:buSzPts val="1500"/>
              <a:buFont typeface="Arial"/>
              <a:buChar char="•"/>
              <a:defRPr sz="1500" b="0" i="0" u="none" strike="noStrike" cap="none">
                <a:solidFill>
                  <a:schemeClr val="dk1"/>
                </a:solidFill>
                <a:latin typeface="Arial"/>
                <a:ea typeface="Arial"/>
                <a:cs typeface="Arial"/>
                <a:sym typeface="Arial"/>
              </a:defRPr>
            </a:lvl3pPr>
            <a:lvl4pPr marL="1828800" marR="0" lvl="3"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4pPr>
            <a:lvl5pPr marL="2286000" marR="0" lvl="4"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5pPr>
            <a:lvl6pPr marL="2743200" marR="0" lvl="5"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6pPr>
            <a:lvl7pPr marL="3200400" marR="0" lvl="6"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7pPr>
            <a:lvl8pPr marL="3657600" marR="0" lvl="7"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8pPr>
            <a:lvl9pPr marL="4114800" marR="0" lvl="8"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9pPr>
          </a:lstStyle>
          <a:p>
            <a:endParaRPr/>
          </a:p>
        </p:txBody>
      </p:sp>
      <p:sp>
        <p:nvSpPr>
          <p:cNvPr id="56" name="Google Shape;56;p14"/>
          <p:cNvSpPr txBox="1">
            <a:spLocks noGrp="1"/>
          </p:cNvSpPr>
          <p:nvPr>
            <p:ph type="dt" idx="10"/>
          </p:nvPr>
        </p:nvSpPr>
        <p:spPr>
          <a:xfrm>
            <a:off x="628650" y="4767263"/>
            <a:ext cx="2057400" cy="273900"/>
          </a:xfrm>
          <a:prstGeom prst="rect">
            <a:avLst/>
          </a:prstGeom>
          <a:noFill/>
          <a:ln>
            <a:noFill/>
          </a:ln>
        </p:spPr>
        <p:txBody>
          <a:bodyPr spcFirstLastPara="1" wrap="square" lIns="68575" tIns="34275" rIns="68575" bIns="34275" anchor="ctr" anchorCtr="0">
            <a:noAutofit/>
          </a:bodyPr>
          <a:lstStyle>
            <a:lvl1pPr marR="0" lvl="0" algn="l" rtl="0">
              <a:spcBef>
                <a:spcPts val="0"/>
              </a:spcBef>
              <a:spcAft>
                <a:spcPts val="0"/>
              </a:spcAft>
              <a:buSzPts val="1100"/>
              <a:buNone/>
              <a:defRPr sz="900" b="0" i="0" u="none" strike="noStrike" cap="none">
                <a:solidFill>
                  <a:srgbClr val="888888"/>
                </a:solidFill>
                <a:latin typeface="Arial"/>
                <a:ea typeface="Arial"/>
                <a:cs typeface="Arial"/>
                <a:sym typeface="Arial"/>
              </a:defRPr>
            </a:lvl1pPr>
            <a:lvl2pPr marR="0" lvl="1" algn="l" rtl="0">
              <a:spcBef>
                <a:spcPts val="0"/>
              </a:spcBef>
              <a:spcAft>
                <a:spcPts val="0"/>
              </a:spcAft>
              <a:buSzPts val="1100"/>
              <a:buNone/>
              <a:defRPr sz="1400" b="0" i="0" u="none" strike="noStrike" cap="none">
                <a:solidFill>
                  <a:schemeClr val="dk1"/>
                </a:solidFill>
                <a:latin typeface="Arial"/>
                <a:ea typeface="Arial"/>
                <a:cs typeface="Arial"/>
                <a:sym typeface="Arial"/>
              </a:defRPr>
            </a:lvl2pPr>
            <a:lvl3pPr marR="0" lvl="2" algn="l" rtl="0">
              <a:spcBef>
                <a:spcPts val="0"/>
              </a:spcBef>
              <a:spcAft>
                <a:spcPts val="0"/>
              </a:spcAft>
              <a:buSzPts val="1100"/>
              <a:buNone/>
              <a:defRPr sz="1400" b="0" i="0" u="none" strike="noStrike" cap="none">
                <a:solidFill>
                  <a:schemeClr val="dk1"/>
                </a:solidFill>
                <a:latin typeface="Arial"/>
                <a:ea typeface="Arial"/>
                <a:cs typeface="Arial"/>
                <a:sym typeface="Arial"/>
              </a:defRPr>
            </a:lvl3pPr>
            <a:lvl4pPr marR="0" lvl="3" algn="l" rtl="0">
              <a:spcBef>
                <a:spcPts val="0"/>
              </a:spcBef>
              <a:spcAft>
                <a:spcPts val="0"/>
              </a:spcAft>
              <a:buSzPts val="1100"/>
              <a:buNone/>
              <a:defRPr sz="1400" b="0" i="0" u="none" strike="noStrike" cap="none">
                <a:solidFill>
                  <a:schemeClr val="dk1"/>
                </a:solidFill>
                <a:latin typeface="Arial"/>
                <a:ea typeface="Arial"/>
                <a:cs typeface="Arial"/>
                <a:sym typeface="Arial"/>
              </a:defRPr>
            </a:lvl4pPr>
            <a:lvl5pPr marR="0" lvl="4" algn="l" rtl="0">
              <a:spcBef>
                <a:spcPts val="0"/>
              </a:spcBef>
              <a:spcAft>
                <a:spcPts val="0"/>
              </a:spcAft>
              <a:buSzPts val="1100"/>
              <a:buNone/>
              <a:defRPr sz="1400" b="0" i="0" u="none" strike="noStrike" cap="none">
                <a:solidFill>
                  <a:schemeClr val="dk1"/>
                </a:solidFill>
                <a:latin typeface="Arial"/>
                <a:ea typeface="Arial"/>
                <a:cs typeface="Arial"/>
                <a:sym typeface="Arial"/>
              </a:defRPr>
            </a:lvl5pPr>
            <a:lvl6pPr marR="0" lvl="5" algn="l" rtl="0">
              <a:spcBef>
                <a:spcPts val="0"/>
              </a:spcBef>
              <a:spcAft>
                <a:spcPts val="0"/>
              </a:spcAft>
              <a:buSzPts val="1100"/>
              <a:buNone/>
              <a:defRPr sz="1400" b="0" i="0" u="none" strike="noStrike" cap="none">
                <a:solidFill>
                  <a:schemeClr val="dk1"/>
                </a:solidFill>
                <a:latin typeface="Arial"/>
                <a:ea typeface="Arial"/>
                <a:cs typeface="Arial"/>
                <a:sym typeface="Arial"/>
              </a:defRPr>
            </a:lvl6pPr>
            <a:lvl7pPr marR="0" lvl="6" algn="l" rtl="0">
              <a:spcBef>
                <a:spcPts val="0"/>
              </a:spcBef>
              <a:spcAft>
                <a:spcPts val="0"/>
              </a:spcAft>
              <a:buSzPts val="1100"/>
              <a:buNone/>
              <a:defRPr sz="1400" b="0" i="0" u="none" strike="noStrike" cap="none">
                <a:solidFill>
                  <a:schemeClr val="dk1"/>
                </a:solidFill>
                <a:latin typeface="Arial"/>
                <a:ea typeface="Arial"/>
                <a:cs typeface="Arial"/>
                <a:sym typeface="Arial"/>
              </a:defRPr>
            </a:lvl7pPr>
            <a:lvl8pPr marR="0" lvl="7" algn="l" rtl="0">
              <a:spcBef>
                <a:spcPts val="0"/>
              </a:spcBef>
              <a:spcAft>
                <a:spcPts val="0"/>
              </a:spcAft>
              <a:buSzPts val="1100"/>
              <a:buNone/>
              <a:defRPr sz="1400" b="0" i="0" u="none" strike="noStrike" cap="none">
                <a:solidFill>
                  <a:schemeClr val="dk1"/>
                </a:solidFill>
                <a:latin typeface="Arial"/>
                <a:ea typeface="Arial"/>
                <a:cs typeface="Arial"/>
                <a:sym typeface="Arial"/>
              </a:defRPr>
            </a:lvl8pPr>
            <a:lvl9pPr marR="0" lvl="8" algn="l" rtl="0">
              <a:spcBef>
                <a:spcPts val="0"/>
              </a:spcBef>
              <a:spcAft>
                <a:spcPts val="0"/>
              </a:spcAft>
              <a:buSzPts val="1100"/>
              <a:buNone/>
              <a:defRPr sz="1400" b="0" i="0" u="none" strike="noStrike" cap="none">
                <a:solidFill>
                  <a:schemeClr val="dk1"/>
                </a:solidFill>
                <a:latin typeface="Arial"/>
                <a:ea typeface="Arial"/>
                <a:cs typeface="Arial"/>
                <a:sym typeface="Arial"/>
              </a:defRPr>
            </a:lvl9pPr>
          </a:lstStyle>
          <a:p>
            <a:endParaRPr/>
          </a:p>
        </p:txBody>
      </p:sp>
      <p:pic>
        <p:nvPicPr>
          <p:cNvPr id="57" name="Google Shape;57;p14"/>
          <p:cNvPicPr preferRelativeResize="0"/>
          <p:nvPr/>
        </p:nvPicPr>
        <p:blipFill rotWithShape="1">
          <a:blip r:embed="rId11">
            <a:alphaModFix/>
          </a:blip>
          <a:srcRect/>
          <a:stretch/>
        </p:blipFill>
        <p:spPr>
          <a:xfrm>
            <a:off x="0" y="0"/>
            <a:ext cx="9144000" cy="5143500"/>
          </a:xfrm>
          <a:prstGeom prst="rect">
            <a:avLst/>
          </a:prstGeom>
          <a:noFill/>
          <a:ln>
            <a:noFill/>
          </a:ln>
        </p:spPr>
      </p:pic>
    </p:spTree>
  </p:cSld>
  <p:clrMap bg1="lt1" tx1="dk1" bg2="dk2" tx2="lt2" accent1="accent1" accent2="accent2" accent3="accent3" accent4="accent4" accent5="accent5" accent6="accent6" hlink="hlink" folHlink="folHlink"/>
  <p:sldLayoutIdLst>
    <p:sldLayoutId id="2147483660" r:id="rId1"/>
    <p:sldLayoutId id="2147483661" r:id="rId2"/>
    <p:sldLayoutId id="2147483662" r:id="rId3"/>
    <p:sldLayoutId id="2147483663" r:id="rId4"/>
    <p:sldLayoutId id="2147483664" r:id="rId5"/>
    <p:sldLayoutId id="2147483665" r:id="rId6"/>
    <p:sldLayoutId id="2147483666" r:id="rId7"/>
    <p:sldLayoutId id="2147483667" r:id="rId8"/>
    <p:sldLayoutId id="2147483668" r:id="rId9"/>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15.xml"/><Relationship Id="rId1" Type="http://schemas.openxmlformats.org/officeDocument/2006/relationships/slideLayout" Target="../slideLayouts/slideLayout8.xml"/></Relationships>
</file>

<file path=ppt/slides/_rels/slide16.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8.xml"/><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image" Target="../media/image6.gif"/><Relationship Id="rId2" Type="http://schemas.openxmlformats.org/officeDocument/2006/relationships/notesSlide" Target="../notesSlides/notesSlide4.xml"/><Relationship Id="rId1" Type="http://schemas.openxmlformats.org/officeDocument/2006/relationships/slideLayout" Target="../slideLayouts/slideLayout14.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hyperlink" Target="http://www.youtube.com/watch?v=1QgOKN3kw4w" TargetMode="External"/><Relationship Id="rId2" Type="http://schemas.openxmlformats.org/officeDocument/2006/relationships/notesSlide" Target="../notesSlides/notesSlide7.xml"/><Relationship Id="rId1" Type="http://schemas.openxmlformats.org/officeDocument/2006/relationships/slideLayout" Target="../slideLayouts/slideLayout4.xml"/><Relationship Id="rId4" Type="http://schemas.openxmlformats.org/officeDocument/2006/relationships/image" Target="../media/image8.jpg"/></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94"/>
        <p:cNvGrpSpPr/>
        <p:nvPr/>
      </p:nvGrpSpPr>
      <p:grpSpPr>
        <a:xfrm>
          <a:off x="0" y="0"/>
          <a:ext cx="0" cy="0"/>
          <a:chOff x="0" y="0"/>
          <a:chExt cx="0" cy="0"/>
        </a:xfrm>
      </p:grpSpPr>
      <p:sp>
        <p:nvSpPr>
          <p:cNvPr id="95" name="Google Shape;95;p24"/>
          <p:cNvSpPr txBox="1">
            <a:spLocks noGrp="1"/>
          </p:cNvSpPr>
          <p:nvPr>
            <p:ph type="ctrTitle"/>
          </p:nvPr>
        </p:nvSpPr>
        <p:spPr>
          <a:xfrm>
            <a:off x="311708" y="744575"/>
            <a:ext cx="8520600" cy="2052600"/>
          </a:xfrm>
          <a:prstGeom prst="rect">
            <a:avLst/>
          </a:prstGeom>
        </p:spPr>
        <p:txBody>
          <a:bodyPr spcFirstLastPara="1" wrap="square" lIns="91425" tIns="91425" rIns="91425" bIns="91425" anchor="b" anchorCtr="0">
            <a:normAutofit fontScale="90000"/>
          </a:bodyPr>
          <a:lstStyle/>
          <a:p>
            <a:pPr marL="0" lvl="0" indent="0" algn="ctr" rtl="0">
              <a:spcBef>
                <a:spcPts val="0"/>
              </a:spcBef>
              <a:spcAft>
                <a:spcPts val="0"/>
              </a:spcAft>
              <a:buNone/>
            </a:pPr>
            <a:r>
              <a:rPr lang="en">
                <a:solidFill>
                  <a:srgbClr val="741B47"/>
                </a:solidFill>
              </a:rPr>
              <a:t>Embracing Intersectionality:  </a:t>
            </a:r>
            <a:endParaRPr>
              <a:solidFill>
                <a:srgbClr val="741B47"/>
              </a:solidFill>
            </a:endParaRPr>
          </a:p>
          <a:p>
            <a:pPr marL="0" lvl="0" indent="0" algn="ctr" rtl="0">
              <a:spcBef>
                <a:spcPts val="0"/>
              </a:spcBef>
              <a:spcAft>
                <a:spcPts val="0"/>
              </a:spcAft>
              <a:buNone/>
            </a:pPr>
            <a:r>
              <a:rPr lang="en">
                <a:solidFill>
                  <a:srgbClr val="741B47"/>
                </a:solidFill>
              </a:rPr>
              <a:t>A Sexual Assault Support Group for Black Women	</a:t>
            </a:r>
            <a:endParaRPr>
              <a:solidFill>
                <a:srgbClr val="741B47"/>
              </a:solidFill>
            </a:endParaRPr>
          </a:p>
        </p:txBody>
      </p:sp>
      <p:sp>
        <p:nvSpPr>
          <p:cNvPr id="96" name="Google Shape;96;p24"/>
          <p:cNvSpPr txBox="1">
            <a:spLocks noGrp="1"/>
          </p:cNvSpPr>
          <p:nvPr>
            <p:ph type="subTitle" idx="1"/>
          </p:nvPr>
        </p:nvSpPr>
        <p:spPr>
          <a:xfrm>
            <a:off x="311700" y="2834125"/>
            <a:ext cx="8520600" cy="792600"/>
          </a:xfrm>
          <a:prstGeom prst="rect">
            <a:avLst/>
          </a:prstGeom>
        </p:spPr>
        <p:txBody>
          <a:bodyPr spcFirstLastPara="1" wrap="square" lIns="91425" tIns="91425" rIns="91425" bIns="91425" anchor="t" anchorCtr="0">
            <a:normAutofit/>
          </a:bodyPr>
          <a:lstStyle/>
          <a:p>
            <a:pPr marL="0" lvl="0" indent="0" algn="ctr" rtl="0">
              <a:spcBef>
                <a:spcPts val="0"/>
              </a:spcBef>
              <a:spcAft>
                <a:spcPts val="0"/>
              </a:spcAft>
              <a:buNone/>
            </a:pPr>
            <a:r>
              <a:rPr lang="en">
                <a:solidFill>
                  <a:srgbClr val="741B47"/>
                </a:solidFill>
              </a:rPr>
              <a:t>Presented by:  Amy Merkle and Michelle Dennis</a:t>
            </a:r>
            <a:endParaRPr>
              <a:solidFill>
                <a:srgbClr val="741B47"/>
              </a:solidFill>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F1C232"/>
        </a:solidFill>
        <a:effectLst/>
      </p:bgPr>
    </p:bg>
    <p:spTree>
      <p:nvGrpSpPr>
        <p:cNvPr id="1" name="Shape 186"/>
        <p:cNvGrpSpPr/>
        <p:nvPr/>
      </p:nvGrpSpPr>
      <p:grpSpPr>
        <a:xfrm>
          <a:off x="0" y="0"/>
          <a:ext cx="0" cy="0"/>
          <a:chOff x="0" y="0"/>
          <a:chExt cx="0" cy="0"/>
        </a:xfrm>
      </p:grpSpPr>
      <p:sp>
        <p:nvSpPr>
          <p:cNvPr id="187" name="Google Shape;187;p33"/>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b="1"/>
              <a:t>Important Elements</a:t>
            </a:r>
            <a:endParaRPr b="1"/>
          </a:p>
        </p:txBody>
      </p:sp>
      <p:sp>
        <p:nvSpPr>
          <p:cNvPr id="188" name="Google Shape;188;p33"/>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a:bodyPr>
          <a:lstStyle/>
          <a:p>
            <a:pPr marL="457200" lvl="0" indent="-342900" algn="l" rtl="0">
              <a:lnSpc>
                <a:spcPct val="100000"/>
              </a:lnSpc>
              <a:spcBef>
                <a:spcPts val="0"/>
              </a:spcBef>
              <a:spcAft>
                <a:spcPts val="0"/>
              </a:spcAft>
              <a:buClr>
                <a:schemeClr val="dk1"/>
              </a:buClr>
              <a:buSzPts val="1800"/>
              <a:buFont typeface="Calibri"/>
              <a:buChar char="●"/>
            </a:pPr>
            <a:r>
              <a:rPr lang="en">
                <a:solidFill>
                  <a:schemeClr val="dk1"/>
                </a:solidFill>
                <a:latin typeface="Calibri"/>
                <a:ea typeface="Calibri"/>
                <a:cs typeface="Calibri"/>
                <a:sym typeface="Calibri"/>
              </a:rPr>
              <a:t>Create a safe space for Black women to process their trauma</a:t>
            </a:r>
            <a:endParaRPr>
              <a:solidFill>
                <a:schemeClr val="dk1"/>
              </a:solidFill>
              <a:latin typeface="Calibri"/>
              <a:ea typeface="Calibri"/>
              <a:cs typeface="Calibri"/>
              <a:sym typeface="Calibri"/>
            </a:endParaRPr>
          </a:p>
          <a:p>
            <a:pPr marL="0" lvl="0" indent="0" algn="l" rtl="0">
              <a:lnSpc>
                <a:spcPct val="100000"/>
              </a:lnSpc>
              <a:spcBef>
                <a:spcPts val="0"/>
              </a:spcBef>
              <a:spcAft>
                <a:spcPts val="0"/>
              </a:spcAft>
              <a:buNone/>
            </a:pPr>
            <a:endParaRPr>
              <a:solidFill>
                <a:schemeClr val="dk1"/>
              </a:solidFill>
              <a:latin typeface="Calibri"/>
              <a:ea typeface="Calibri"/>
              <a:cs typeface="Calibri"/>
              <a:sym typeface="Calibri"/>
            </a:endParaRPr>
          </a:p>
          <a:p>
            <a:pPr marL="457200" lvl="0" indent="-342900" algn="l" rtl="0">
              <a:lnSpc>
                <a:spcPct val="100000"/>
              </a:lnSpc>
              <a:spcBef>
                <a:spcPts val="0"/>
              </a:spcBef>
              <a:spcAft>
                <a:spcPts val="0"/>
              </a:spcAft>
              <a:buClr>
                <a:schemeClr val="dk1"/>
              </a:buClr>
              <a:buSzPts val="1800"/>
              <a:buFont typeface="Calibri"/>
              <a:buChar char="●"/>
            </a:pPr>
            <a:r>
              <a:rPr lang="en">
                <a:solidFill>
                  <a:schemeClr val="dk1"/>
                </a:solidFill>
                <a:latin typeface="Calibri"/>
                <a:ea typeface="Calibri"/>
                <a:cs typeface="Calibri"/>
                <a:sym typeface="Calibri"/>
              </a:rPr>
              <a:t>Encouragement for Black women in their healing process</a:t>
            </a:r>
            <a:endParaRPr>
              <a:solidFill>
                <a:schemeClr val="dk1"/>
              </a:solidFill>
              <a:latin typeface="Calibri"/>
              <a:ea typeface="Calibri"/>
              <a:cs typeface="Calibri"/>
              <a:sym typeface="Calibri"/>
            </a:endParaRPr>
          </a:p>
          <a:p>
            <a:pPr marL="0" lvl="0" indent="0" algn="l" rtl="0">
              <a:lnSpc>
                <a:spcPct val="100000"/>
              </a:lnSpc>
              <a:spcBef>
                <a:spcPts val="0"/>
              </a:spcBef>
              <a:spcAft>
                <a:spcPts val="0"/>
              </a:spcAft>
              <a:buNone/>
            </a:pPr>
            <a:endParaRPr>
              <a:solidFill>
                <a:schemeClr val="dk1"/>
              </a:solidFill>
              <a:latin typeface="Calibri"/>
              <a:ea typeface="Calibri"/>
              <a:cs typeface="Calibri"/>
              <a:sym typeface="Calibri"/>
            </a:endParaRPr>
          </a:p>
          <a:p>
            <a:pPr marL="457200" lvl="0" indent="-342900" algn="l" rtl="0">
              <a:lnSpc>
                <a:spcPct val="100000"/>
              </a:lnSpc>
              <a:spcBef>
                <a:spcPts val="0"/>
              </a:spcBef>
              <a:spcAft>
                <a:spcPts val="0"/>
              </a:spcAft>
              <a:buClr>
                <a:schemeClr val="dk1"/>
              </a:buClr>
              <a:buSzPts val="1800"/>
              <a:buFont typeface="Calibri"/>
              <a:buChar char="●"/>
            </a:pPr>
            <a:r>
              <a:rPr lang="en">
                <a:solidFill>
                  <a:schemeClr val="dk1"/>
                </a:solidFill>
                <a:latin typeface="Calibri"/>
                <a:ea typeface="Calibri"/>
                <a:cs typeface="Calibri"/>
                <a:sym typeface="Calibri"/>
              </a:rPr>
              <a:t>Empower, support and help educate Black women</a:t>
            </a:r>
            <a:endParaRPr>
              <a:solidFill>
                <a:schemeClr val="dk1"/>
              </a:solidFill>
              <a:latin typeface="Calibri"/>
              <a:ea typeface="Calibri"/>
              <a:cs typeface="Calibri"/>
              <a:sym typeface="Calibri"/>
            </a:endParaRPr>
          </a:p>
          <a:p>
            <a:pPr marL="0" lvl="0" indent="0" algn="l" rtl="0">
              <a:lnSpc>
                <a:spcPct val="100000"/>
              </a:lnSpc>
              <a:spcBef>
                <a:spcPts val="0"/>
              </a:spcBef>
              <a:spcAft>
                <a:spcPts val="0"/>
              </a:spcAft>
              <a:buNone/>
            </a:pPr>
            <a:endParaRPr>
              <a:solidFill>
                <a:schemeClr val="dk1"/>
              </a:solidFill>
              <a:latin typeface="Calibri"/>
              <a:ea typeface="Calibri"/>
              <a:cs typeface="Calibri"/>
              <a:sym typeface="Calibri"/>
            </a:endParaRPr>
          </a:p>
          <a:p>
            <a:pPr marL="457200" lvl="0" indent="-342900" algn="l" rtl="0">
              <a:lnSpc>
                <a:spcPct val="100000"/>
              </a:lnSpc>
              <a:spcBef>
                <a:spcPts val="0"/>
              </a:spcBef>
              <a:spcAft>
                <a:spcPts val="0"/>
              </a:spcAft>
              <a:buClr>
                <a:schemeClr val="dk1"/>
              </a:buClr>
              <a:buSzPts val="1800"/>
              <a:buFont typeface="Calibri"/>
              <a:buChar char="●"/>
            </a:pPr>
            <a:r>
              <a:rPr lang="en">
                <a:solidFill>
                  <a:schemeClr val="dk1"/>
                </a:solidFill>
                <a:latin typeface="Calibri"/>
                <a:ea typeface="Calibri"/>
                <a:cs typeface="Calibri"/>
                <a:sym typeface="Calibri"/>
              </a:rPr>
              <a:t>Understanding the power and control wheel</a:t>
            </a:r>
            <a:endParaRPr>
              <a:solidFill>
                <a:schemeClr val="dk1"/>
              </a:solidFill>
              <a:latin typeface="Calibri"/>
              <a:ea typeface="Calibri"/>
              <a:cs typeface="Calibri"/>
              <a:sym typeface="Calibri"/>
            </a:endParaRPr>
          </a:p>
          <a:p>
            <a:pPr marL="0" lvl="0" indent="0" algn="l" rtl="0">
              <a:spcBef>
                <a:spcPts val="0"/>
              </a:spcBef>
              <a:spcAft>
                <a:spcPts val="1200"/>
              </a:spcAft>
              <a:buNone/>
            </a:pPr>
            <a:endParaRPr/>
          </a:p>
        </p:txBody>
      </p:sp>
      <p:pic>
        <p:nvPicPr>
          <p:cNvPr id="189" name="Google Shape;189;p33"/>
          <p:cNvPicPr preferRelativeResize="0"/>
          <p:nvPr/>
        </p:nvPicPr>
        <p:blipFill>
          <a:blip r:embed="rId3">
            <a:alphaModFix/>
          </a:blip>
          <a:stretch>
            <a:fillRect/>
          </a:stretch>
        </p:blipFill>
        <p:spPr>
          <a:xfrm>
            <a:off x="904875" y="3219450"/>
            <a:ext cx="7334250" cy="1924050"/>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6AA84F"/>
        </a:solidFill>
        <a:effectLst/>
      </p:bgPr>
    </p:bg>
    <p:spTree>
      <p:nvGrpSpPr>
        <p:cNvPr id="1" name="Shape 193"/>
        <p:cNvGrpSpPr/>
        <p:nvPr/>
      </p:nvGrpSpPr>
      <p:grpSpPr>
        <a:xfrm>
          <a:off x="0" y="0"/>
          <a:ext cx="0" cy="0"/>
          <a:chOff x="0" y="0"/>
          <a:chExt cx="0" cy="0"/>
        </a:xfrm>
      </p:grpSpPr>
      <p:sp>
        <p:nvSpPr>
          <p:cNvPr id="194" name="Google Shape;194;p34"/>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Funding &amp; Advertisement</a:t>
            </a:r>
            <a:endParaRPr/>
          </a:p>
        </p:txBody>
      </p:sp>
      <p:sp>
        <p:nvSpPr>
          <p:cNvPr id="195" name="Google Shape;195;p34"/>
          <p:cNvSpPr txBox="1">
            <a:spLocks noGrp="1"/>
          </p:cNvSpPr>
          <p:nvPr>
            <p:ph type="body" idx="1"/>
          </p:nvPr>
        </p:nvSpPr>
        <p:spPr>
          <a:xfrm>
            <a:off x="311700" y="1152475"/>
            <a:ext cx="3999900" cy="34164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en">
                <a:solidFill>
                  <a:srgbClr val="FFFFFF"/>
                </a:solidFill>
              </a:rPr>
              <a:t>Funding:</a:t>
            </a:r>
            <a:endParaRPr>
              <a:solidFill>
                <a:srgbClr val="FFFFFF"/>
              </a:solidFill>
            </a:endParaRPr>
          </a:p>
          <a:p>
            <a:pPr marL="457200" lvl="0" indent="-317500" algn="l" rtl="0">
              <a:spcBef>
                <a:spcPts val="1200"/>
              </a:spcBef>
              <a:spcAft>
                <a:spcPts val="0"/>
              </a:spcAft>
              <a:buClr>
                <a:srgbClr val="FFFFFF"/>
              </a:buClr>
              <a:buSzPts val="1400"/>
              <a:buChar char="●"/>
            </a:pPr>
            <a:r>
              <a:rPr lang="en">
                <a:solidFill>
                  <a:srgbClr val="FFFFFF"/>
                </a:solidFill>
              </a:rPr>
              <a:t>Proposal submitted to VOCA</a:t>
            </a:r>
            <a:endParaRPr>
              <a:solidFill>
                <a:srgbClr val="FFFFFF"/>
              </a:solidFill>
            </a:endParaRPr>
          </a:p>
          <a:p>
            <a:pPr marL="457200" lvl="0" indent="-317500" algn="l" rtl="0">
              <a:spcBef>
                <a:spcPts val="0"/>
              </a:spcBef>
              <a:spcAft>
                <a:spcPts val="0"/>
              </a:spcAft>
              <a:buClr>
                <a:srgbClr val="FFFFFF"/>
              </a:buClr>
              <a:buSzPts val="1400"/>
              <a:buChar char="●"/>
            </a:pPr>
            <a:r>
              <a:rPr lang="en">
                <a:solidFill>
                  <a:srgbClr val="FFFFFF"/>
                </a:solidFill>
              </a:rPr>
              <a:t>Grant accepted for SA program</a:t>
            </a:r>
            <a:endParaRPr>
              <a:solidFill>
                <a:srgbClr val="FFFFFF"/>
              </a:solidFill>
            </a:endParaRPr>
          </a:p>
          <a:p>
            <a:pPr marL="457200" lvl="0" indent="-317500" algn="l" rtl="0">
              <a:spcBef>
                <a:spcPts val="0"/>
              </a:spcBef>
              <a:spcAft>
                <a:spcPts val="0"/>
              </a:spcAft>
              <a:buClr>
                <a:srgbClr val="FFFFFF"/>
              </a:buClr>
              <a:buSzPts val="1400"/>
              <a:buChar char="●"/>
            </a:pPr>
            <a:r>
              <a:rPr lang="en">
                <a:solidFill>
                  <a:srgbClr val="FFFFFF"/>
                </a:solidFill>
              </a:rPr>
              <a:t>Required for advocate in program to facilitate group that was created</a:t>
            </a:r>
            <a:endParaRPr>
              <a:solidFill>
                <a:srgbClr val="FFFFFF"/>
              </a:solidFill>
            </a:endParaRPr>
          </a:p>
          <a:p>
            <a:pPr marL="0" lvl="0" indent="0" algn="l" rtl="0">
              <a:spcBef>
                <a:spcPts val="1200"/>
              </a:spcBef>
              <a:spcAft>
                <a:spcPts val="1200"/>
              </a:spcAft>
              <a:buNone/>
            </a:pPr>
            <a:endParaRPr/>
          </a:p>
        </p:txBody>
      </p:sp>
      <p:sp>
        <p:nvSpPr>
          <p:cNvPr id="196" name="Google Shape;196;p34"/>
          <p:cNvSpPr txBox="1">
            <a:spLocks noGrp="1"/>
          </p:cNvSpPr>
          <p:nvPr>
            <p:ph type="body" idx="2"/>
          </p:nvPr>
        </p:nvSpPr>
        <p:spPr>
          <a:xfrm>
            <a:off x="4832400" y="1152475"/>
            <a:ext cx="3999900" cy="34164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en">
                <a:solidFill>
                  <a:schemeClr val="lt1"/>
                </a:solidFill>
              </a:rPr>
              <a:t>Advertisement:</a:t>
            </a:r>
            <a:endParaRPr>
              <a:solidFill>
                <a:schemeClr val="lt1"/>
              </a:solidFill>
            </a:endParaRPr>
          </a:p>
          <a:p>
            <a:pPr marL="457200" lvl="0" indent="-317500" algn="l" rtl="0">
              <a:spcBef>
                <a:spcPts val="1200"/>
              </a:spcBef>
              <a:spcAft>
                <a:spcPts val="0"/>
              </a:spcAft>
              <a:buClr>
                <a:schemeClr val="lt1"/>
              </a:buClr>
              <a:buSzPts val="1400"/>
              <a:buChar char="●"/>
            </a:pPr>
            <a:r>
              <a:rPr lang="en">
                <a:solidFill>
                  <a:schemeClr val="lt1"/>
                </a:solidFill>
              </a:rPr>
              <a:t>Created flyer; mailed to local agencies in surrounding area and posted to social media sites</a:t>
            </a:r>
            <a:endParaRPr>
              <a:solidFill>
                <a:schemeClr val="lt1"/>
              </a:solidFill>
            </a:endParaRPr>
          </a:p>
          <a:p>
            <a:pPr marL="457200" lvl="0" indent="-317500" algn="l" rtl="0">
              <a:spcBef>
                <a:spcPts val="0"/>
              </a:spcBef>
              <a:spcAft>
                <a:spcPts val="0"/>
              </a:spcAft>
              <a:buClr>
                <a:schemeClr val="lt1"/>
              </a:buClr>
              <a:buSzPts val="1400"/>
              <a:buChar char="●"/>
            </a:pPr>
            <a:r>
              <a:rPr lang="en">
                <a:solidFill>
                  <a:schemeClr val="lt1"/>
                </a:solidFill>
              </a:rPr>
              <a:t>Mass email sent to list server in the county</a:t>
            </a:r>
            <a:endParaRPr>
              <a:solidFill>
                <a:schemeClr val="lt1"/>
              </a:solidFill>
            </a:endParaRPr>
          </a:p>
          <a:p>
            <a:pPr marL="457200" lvl="0" indent="-317500" algn="l" rtl="0">
              <a:spcBef>
                <a:spcPts val="0"/>
              </a:spcBef>
              <a:spcAft>
                <a:spcPts val="0"/>
              </a:spcAft>
              <a:buClr>
                <a:schemeClr val="lt1"/>
              </a:buClr>
              <a:buSzPts val="1400"/>
              <a:buChar char="●"/>
            </a:pPr>
            <a:r>
              <a:rPr lang="en">
                <a:solidFill>
                  <a:schemeClr val="lt1"/>
                </a:solidFill>
              </a:rPr>
              <a:t>Advocates spread word of mouth to clients actively participating in SHC services</a:t>
            </a:r>
            <a:endParaRPr>
              <a:solidFill>
                <a:schemeClr val="lt1"/>
              </a:solidFill>
            </a:endParaRPr>
          </a:p>
        </p:txBody>
      </p:sp>
      <p:pic>
        <p:nvPicPr>
          <p:cNvPr id="197" name="Google Shape;197;p34"/>
          <p:cNvPicPr preferRelativeResize="0"/>
          <p:nvPr/>
        </p:nvPicPr>
        <p:blipFill>
          <a:blip r:embed="rId3">
            <a:alphaModFix/>
          </a:blip>
          <a:stretch>
            <a:fillRect/>
          </a:stretch>
        </p:blipFill>
        <p:spPr>
          <a:xfrm>
            <a:off x="841100" y="2678700"/>
            <a:ext cx="3532000" cy="1996375"/>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dk1"/>
        </a:solidFill>
        <a:effectLst/>
      </p:bgPr>
    </p:bg>
    <p:spTree>
      <p:nvGrpSpPr>
        <p:cNvPr id="1" name="Shape 201"/>
        <p:cNvGrpSpPr/>
        <p:nvPr/>
      </p:nvGrpSpPr>
      <p:grpSpPr>
        <a:xfrm>
          <a:off x="0" y="0"/>
          <a:ext cx="0" cy="0"/>
          <a:chOff x="0" y="0"/>
          <a:chExt cx="0" cy="0"/>
        </a:xfrm>
      </p:grpSpPr>
      <p:sp>
        <p:nvSpPr>
          <p:cNvPr id="202" name="Google Shape;202;p35"/>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solidFill>
                  <a:srgbClr val="00FFFF"/>
                </a:solidFill>
              </a:rPr>
              <a:t>Creation of the group</a:t>
            </a:r>
            <a:endParaRPr>
              <a:solidFill>
                <a:srgbClr val="00FFFF"/>
              </a:solidFill>
            </a:endParaRPr>
          </a:p>
        </p:txBody>
      </p:sp>
      <p:sp>
        <p:nvSpPr>
          <p:cNvPr id="203" name="Google Shape;203;p35"/>
          <p:cNvSpPr txBox="1">
            <a:spLocks noGrp="1"/>
          </p:cNvSpPr>
          <p:nvPr>
            <p:ph type="body" idx="1"/>
          </p:nvPr>
        </p:nvSpPr>
        <p:spPr>
          <a:xfrm>
            <a:off x="311700" y="1152475"/>
            <a:ext cx="3624000" cy="3416400"/>
          </a:xfrm>
          <a:prstGeom prst="rect">
            <a:avLst/>
          </a:prstGeom>
        </p:spPr>
        <p:txBody>
          <a:bodyPr spcFirstLastPara="1" wrap="square" lIns="91425" tIns="91425" rIns="91425" bIns="91425" anchor="t" anchorCtr="0">
            <a:normAutofit fontScale="92500"/>
          </a:bodyPr>
          <a:lstStyle/>
          <a:p>
            <a:pPr marL="457200" lvl="0" indent="-334327" algn="l" rtl="0">
              <a:spcBef>
                <a:spcPts val="0"/>
              </a:spcBef>
              <a:spcAft>
                <a:spcPts val="0"/>
              </a:spcAft>
              <a:buClr>
                <a:schemeClr val="lt1"/>
              </a:buClr>
              <a:buSzPct val="100000"/>
              <a:buChar char="❖"/>
            </a:pPr>
            <a:r>
              <a:rPr lang="en">
                <a:solidFill>
                  <a:schemeClr val="lt1"/>
                </a:solidFill>
              </a:rPr>
              <a:t>Understanding a need for this particular group</a:t>
            </a:r>
            <a:endParaRPr>
              <a:solidFill>
                <a:schemeClr val="lt1"/>
              </a:solidFill>
            </a:endParaRPr>
          </a:p>
          <a:p>
            <a:pPr marL="914400" lvl="1" indent="-310832" algn="l" rtl="0">
              <a:spcBef>
                <a:spcPts val="0"/>
              </a:spcBef>
              <a:spcAft>
                <a:spcPts val="0"/>
              </a:spcAft>
              <a:buClr>
                <a:schemeClr val="lt1"/>
              </a:buClr>
              <a:buSzPct val="100000"/>
              <a:buChar char="➢"/>
            </a:pPr>
            <a:r>
              <a:rPr lang="en">
                <a:solidFill>
                  <a:schemeClr val="lt1"/>
                </a:solidFill>
              </a:rPr>
              <a:t>Black history and sexual assault</a:t>
            </a:r>
            <a:endParaRPr>
              <a:solidFill>
                <a:schemeClr val="lt1"/>
              </a:solidFill>
            </a:endParaRPr>
          </a:p>
          <a:p>
            <a:pPr marL="457200" lvl="0" indent="-334327" algn="l" rtl="0">
              <a:spcBef>
                <a:spcPts val="0"/>
              </a:spcBef>
              <a:spcAft>
                <a:spcPts val="0"/>
              </a:spcAft>
              <a:buClr>
                <a:schemeClr val="lt1"/>
              </a:buClr>
              <a:buSzPct val="100000"/>
              <a:buChar char="❖"/>
            </a:pPr>
            <a:r>
              <a:rPr lang="en">
                <a:solidFill>
                  <a:schemeClr val="lt1"/>
                </a:solidFill>
              </a:rPr>
              <a:t>Curriculum based</a:t>
            </a:r>
            <a:endParaRPr>
              <a:solidFill>
                <a:schemeClr val="lt1"/>
              </a:solidFill>
            </a:endParaRPr>
          </a:p>
          <a:p>
            <a:pPr marL="914400" lvl="1" indent="-310832" algn="l" rtl="0">
              <a:spcBef>
                <a:spcPts val="0"/>
              </a:spcBef>
              <a:spcAft>
                <a:spcPts val="0"/>
              </a:spcAft>
              <a:buClr>
                <a:schemeClr val="lt1"/>
              </a:buClr>
              <a:buSzPct val="100000"/>
              <a:buChar char="➢"/>
            </a:pPr>
            <a:r>
              <a:rPr lang="en">
                <a:solidFill>
                  <a:schemeClr val="lt1"/>
                </a:solidFill>
              </a:rPr>
              <a:t>Empowerment of Black women</a:t>
            </a:r>
            <a:endParaRPr>
              <a:solidFill>
                <a:schemeClr val="lt1"/>
              </a:solidFill>
            </a:endParaRPr>
          </a:p>
          <a:p>
            <a:pPr marL="914400" lvl="1" indent="-310832" algn="l" rtl="0">
              <a:spcBef>
                <a:spcPts val="0"/>
              </a:spcBef>
              <a:spcAft>
                <a:spcPts val="0"/>
              </a:spcAft>
              <a:buClr>
                <a:schemeClr val="lt1"/>
              </a:buClr>
              <a:buSzPct val="100000"/>
              <a:buChar char="➢"/>
            </a:pPr>
            <a:r>
              <a:rPr lang="en">
                <a:solidFill>
                  <a:schemeClr val="lt1"/>
                </a:solidFill>
              </a:rPr>
              <a:t>Healing process</a:t>
            </a:r>
            <a:endParaRPr>
              <a:solidFill>
                <a:schemeClr val="lt1"/>
              </a:solidFill>
            </a:endParaRPr>
          </a:p>
          <a:p>
            <a:pPr marL="914400" lvl="1" indent="-310832" algn="l" rtl="0">
              <a:spcBef>
                <a:spcPts val="0"/>
              </a:spcBef>
              <a:spcAft>
                <a:spcPts val="0"/>
              </a:spcAft>
              <a:buClr>
                <a:schemeClr val="lt1"/>
              </a:buClr>
              <a:buSzPct val="100000"/>
              <a:buChar char="➢"/>
            </a:pPr>
            <a:r>
              <a:rPr lang="en">
                <a:solidFill>
                  <a:schemeClr val="lt1"/>
                </a:solidFill>
              </a:rPr>
              <a:t>Discuss issues Black women face</a:t>
            </a:r>
            <a:endParaRPr>
              <a:solidFill>
                <a:schemeClr val="lt1"/>
              </a:solidFill>
            </a:endParaRPr>
          </a:p>
          <a:p>
            <a:pPr marL="914400" lvl="1" indent="-310832" algn="l" rtl="0">
              <a:spcBef>
                <a:spcPts val="0"/>
              </a:spcBef>
              <a:spcAft>
                <a:spcPts val="0"/>
              </a:spcAft>
              <a:buClr>
                <a:schemeClr val="lt1"/>
              </a:buClr>
              <a:buSzPct val="100000"/>
              <a:buChar char="➢"/>
            </a:pPr>
            <a:r>
              <a:rPr lang="en">
                <a:solidFill>
                  <a:schemeClr val="lt1"/>
                </a:solidFill>
              </a:rPr>
              <a:t>Focus on childhood trauma</a:t>
            </a:r>
            <a:endParaRPr>
              <a:solidFill>
                <a:schemeClr val="lt1"/>
              </a:solidFill>
            </a:endParaRPr>
          </a:p>
          <a:p>
            <a:pPr marL="457200" lvl="0" indent="-334327" algn="l" rtl="0">
              <a:spcBef>
                <a:spcPts val="0"/>
              </a:spcBef>
              <a:spcAft>
                <a:spcPts val="0"/>
              </a:spcAft>
              <a:buClr>
                <a:schemeClr val="lt1"/>
              </a:buClr>
              <a:buSzPct val="100000"/>
              <a:buChar char="❖"/>
            </a:pPr>
            <a:r>
              <a:rPr lang="en">
                <a:solidFill>
                  <a:schemeClr val="lt1"/>
                </a:solidFill>
              </a:rPr>
              <a:t>Open group, meets weekly for 1.5 hours</a:t>
            </a:r>
            <a:endParaRPr>
              <a:solidFill>
                <a:schemeClr val="lt1"/>
              </a:solidFill>
            </a:endParaRPr>
          </a:p>
          <a:p>
            <a:pPr marL="457200" lvl="0" indent="-334327" algn="l" rtl="0">
              <a:spcBef>
                <a:spcPts val="0"/>
              </a:spcBef>
              <a:spcAft>
                <a:spcPts val="0"/>
              </a:spcAft>
              <a:buClr>
                <a:schemeClr val="lt1"/>
              </a:buClr>
              <a:buSzPct val="100000"/>
              <a:buChar char="❖"/>
            </a:pPr>
            <a:r>
              <a:rPr lang="en">
                <a:solidFill>
                  <a:schemeClr val="lt1"/>
                </a:solidFill>
              </a:rPr>
              <a:t>Confidentiality and guidelines for group</a:t>
            </a:r>
            <a:endParaRPr>
              <a:solidFill>
                <a:schemeClr val="lt1"/>
              </a:solidFill>
            </a:endParaRPr>
          </a:p>
        </p:txBody>
      </p:sp>
      <p:pic>
        <p:nvPicPr>
          <p:cNvPr id="204" name="Google Shape;204;p35"/>
          <p:cNvPicPr preferRelativeResize="0"/>
          <p:nvPr/>
        </p:nvPicPr>
        <p:blipFill>
          <a:blip r:embed="rId3">
            <a:alphaModFix/>
          </a:blip>
          <a:stretch>
            <a:fillRect/>
          </a:stretch>
        </p:blipFill>
        <p:spPr>
          <a:xfrm>
            <a:off x="4088100" y="1170125"/>
            <a:ext cx="4903500" cy="3122597"/>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FF0000"/>
        </a:solidFill>
        <a:effectLst/>
      </p:bgPr>
    </p:bg>
    <p:spTree>
      <p:nvGrpSpPr>
        <p:cNvPr id="1" name="Shape 208"/>
        <p:cNvGrpSpPr/>
        <p:nvPr/>
      </p:nvGrpSpPr>
      <p:grpSpPr>
        <a:xfrm>
          <a:off x="0" y="0"/>
          <a:ext cx="0" cy="0"/>
          <a:chOff x="0" y="0"/>
          <a:chExt cx="0" cy="0"/>
        </a:xfrm>
      </p:grpSpPr>
      <p:sp>
        <p:nvSpPr>
          <p:cNvPr id="209" name="Google Shape;209;p36"/>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Eligibility requirements</a:t>
            </a:r>
            <a:endParaRPr/>
          </a:p>
        </p:txBody>
      </p:sp>
      <p:sp>
        <p:nvSpPr>
          <p:cNvPr id="210" name="Google Shape;210;p36"/>
          <p:cNvSpPr txBox="1">
            <a:spLocks noGrp="1"/>
          </p:cNvSpPr>
          <p:nvPr>
            <p:ph type="body" idx="1"/>
          </p:nvPr>
        </p:nvSpPr>
        <p:spPr>
          <a:xfrm>
            <a:off x="311700" y="1152475"/>
            <a:ext cx="3999900" cy="3416400"/>
          </a:xfrm>
          <a:prstGeom prst="rect">
            <a:avLst/>
          </a:prstGeom>
        </p:spPr>
        <p:txBody>
          <a:bodyPr spcFirstLastPara="1" wrap="square" lIns="91425" tIns="91425" rIns="91425" bIns="91425" anchor="t" anchorCtr="0">
            <a:normAutofit/>
          </a:bodyPr>
          <a:lstStyle/>
          <a:p>
            <a:pPr marL="457200" lvl="0" indent="-317500" algn="l" rtl="0">
              <a:spcBef>
                <a:spcPts val="0"/>
              </a:spcBef>
              <a:spcAft>
                <a:spcPts val="0"/>
              </a:spcAft>
              <a:buClr>
                <a:schemeClr val="lt1"/>
              </a:buClr>
              <a:buSzPts val="1400"/>
              <a:buAutoNum type="arabicParenR"/>
            </a:pPr>
            <a:r>
              <a:rPr lang="en" b="1">
                <a:solidFill>
                  <a:schemeClr val="lt1"/>
                </a:solidFill>
              </a:rPr>
              <a:t>Identify as Black</a:t>
            </a:r>
            <a:endParaRPr b="1">
              <a:solidFill>
                <a:schemeClr val="lt1"/>
              </a:solidFill>
            </a:endParaRPr>
          </a:p>
          <a:p>
            <a:pPr marL="0" lvl="0" indent="0" algn="l" rtl="0">
              <a:spcBef>
                <a:spcPts val="1200"/>
              </a:spcBef>
              <a:spcAft>
                <a:spcPts val="0"/>
              </a:spcAft>
              <a:buNone/>
            </a:pPr>
            <a:endParaRPr b="1">
              <a:solidFill>
                <a:schemeClr val="lt1"/>
              </a:solidFill>
            </a:endParaRPr>
          </a:p>
          <a:p>
            <a:pPr marL="457200" lvl="0" indent="-317500" algn="l" rtl="0">
              <a:spcBef>
                <a:spcPts val="1200"/>
              </a:spcBef>
              <a:spcAft>
                <a:spcPts val="0"/>
              </a:spcAft>
              <a:buClr>
                <a:schemeClr val="lt1"/>
              </a:buClr>
              <a:buSzPts val="1400"/>
              <a:buAutoNum type="arabicParenR"/>
            </a:pPr>
            <a:r>
              <a:rPr lang="en" b="1">
                <a:solidFill>
                  <a:schemeClr val="lt1"/>
                </a:solidFill>
              </a:rPr>
              <a:t>Identify as a woman</a:t>
            </a:r>
            <a:endParaRPr b="1">
              <a:solidFill>
                <a:schemeClr val="lt1"/>
              </a:solidFill>
            </a:endParaRPr>
          </a:p>
          <a:p>
            <a:pPr marL="0" lvl="0" indent="0" algn="l" rtl="0">
              <a:spcBef>
                <a:spcPts val="1200"/>
              </a:spcBef>
              <a:spcAft>
                <a:spcPts val="0"/>
              </a:spcAft>
              <a:buNone/>
            </a:pPr>
            <a:endParaRPr b="1">
              <a:solidFill>
                <a:schemeClr val="lt1"/>
              </a:solidFill>
            </a:endParaRPr>
          </a:p>
          <a:p>
            <a:pPr marL="457200" lvl="0" indent="-317500" algn="l" rtl="0">
              <a:spcBef>
                <a:spcPts val="1200"/>
              </a:spcBef>
              <a:spcAft>
                <a:spcPts val="0"/>
              </a:spcAft>
              <a:buClr>
                <a:schemeClr val="lt1"/>
              </a:buClr>
              <a:buSzPts val="1400"/>
              <a:buAutoNum type="arabicParenR"/>
            </a:pPr>
            <a:r>
              <a:rPr lang="en" b="1">
                <a:solidFill>
                  <a:schemeClr val="lt1"/>
                </a:solidFill>
              </a:rPr>
              <a:t>Live, work or was assaulted in Washtenaw County, MI</a:t>
            </a:r>
            <a:endParaRPr b="1">
              <a:solidFill>
                <a:schemeClr val="lt1"/>
              </a:solidFill>
            </a:endParaRPr>
          </a:p>
        </p:txBody>
      </p:sp>
      <p:sp>
        <p:nvSpPr>
          <p:cNvPr id="211" name="Google Shape;211;p36"/>
          <p:cNvSpPr txBox="1">
            <a:spLocks noGrp="1"/>
          </p:cNvSpPr>
          <p:nvPr>
            <p:ph type="body" idx="2"/>
          </p:nvPr>
        </p:nvSpPr>
        <p:spPr>
          <a:xfrm>
            <a:off x="4832400" y="1152475"/>
            <a:ext cx="3999900" cy="3416400"/>
          </a:xfrm>
          <a:prstGeom prst="rect">
            <a:avLst/>
          </a:prstGeom>
        </p:spPr>
        <p:txBody>
          <a:bodyPr spcFirstLastPara="1" wrap="square" lIns="91425" tIns="91425" rIns="91425" bIns="91425" anchor="t" anchorCtr="0">
            <a:normAutofit/>
          </a:bodyPr>
          <a:lstStyle/>
          <a:p>
            <a:pPr marL="0" lvl="0" indent="0" algn="l" rtl="0">
              <a:spcBef>
                <a:spcPts val="0"/>
              </a:spcBef>
              <a:spcAft>
                <a:spcPts val="1200"/>
              </a:spcAft>
              <a:buNone/>
            </a:pPr>
            <a:endParaRPr/>
          </a:p>
        </p:txBody>
      </p:sp>
      <p:pic>
        <p:nvPicPr>
          <p:cNvPr id="212" name="Google Shape;212;p36"/>
          <p:cNvPicPr preferRelativeResize="0"/>
          <p:nvPr/>
        </p:nvPicPr>
        <p:blipFill>
          <a:blip r:embed="rId3">
            <a:alphaModFix/>
          </a:blip>
          <a:stretch>
            <a:fillRect/>
          </a:stretch>
        </p:blipFill>
        <p:spPr>
          <a:xfrm>
            <a:off x="5384400" y="1017725"/>
            <a:ext cx="2676775" cy="3774950"/>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F1C232"/>
        </a:solidFill>
        <a:effectLst/>
      </p:bgPr>
    </p:bg>
    <p:spTree>
      <p:nvGrpSpPr>
        <p:cNvPr id="1" name="Shape 216"/>
        <p:cNvGrpSpPr/>
        <p:nvPr/>
      </p:nvGrpSpPr>
      <p:grpSpPr>
        <a:xfrm>
          <a:off x="0" y="0"/>
          <a:ext cx="0" cy="0"/>
          <a:chOff x="0" y="0"/>
          <a:chExt cx="0" cy="0"/>
        </a:xfrm>
      </p:grpSpPr>
      <p:sp>
        <p:nvSpPr>
          <p:cNvPr id="217" name="Google Shape;217;p37"/>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Some Curriculum Topics . . . 	</a:t>
            </a:r>
            <a:endParaRPr/>
          </a:p>
        </p:txBody>
      </p:sp>
      <p:sp>
        <p:nvSpPr>
          <p:cNvPr id="218" name="Google Shape;218;p37"/>
          <p:cNvSpPr txBox="1">
            <a:spLocks noGrp="1"/>
          </p:cNvSpPr>
          <p:nvPr>
            <p:ph type="body" idx="1"/>
          </p:nvPr>
        </p:nvSpPr>
        <p:spPr>
          <a:xfrm>
            <a:off x="311700" y="1152475"/>
            <a:ext cx="3999900" cy="3416400"/>
          </a:xfrm>
          <a:prstGeom prst="rect">
            <a:avLst/>
          </a:prstGeom>
        </p:spPr>
        <p:txBody>
          <a:bodyPr spcFirstLastPara="1" wrap="square" lIns="91425" tIns="91425" rIns="91425" bIns="91425" anchor="t" anchorCtr="0">
            <a:normAutofit/>
          </a:bodyPr>
          <a:lstStyle/>
          <a:p>
            <a:pPr marL="457200" lvl="0" indent="-317500" algn="l" rtl="0">
              <a:spcBef>
                <a:spcPts val="0"/>
              </a:spcBef>
              <a:spcAft>
                <a:spcPts val="0"/>
              </a:spcAft>
              <a:buClr>
                <a:srgbClr val="741B47"/>
              </a:buClr>
              <a:buSzPts val="1400"/>
              <a:buChar char="★"/>
            </a:pPr>
            <a:r>
              <a:rPr lang="en">
                <a:solidFill>
                  <a:srgbClr val="741B47"/>
                </a:solidFill>
              </a:rPr>
              <a:t>Coping</a:t>
            </a:r>
            <a:endParaRPr>
              <a:solidFill>
                <a:srgbClr val="741B47"/>
              </a:solidFill>
            </a:endParaRPr>
          </a:p>
          <a:p>
            <a:pPr marL="914400" lvl="1" indent="-304800" algn="l" rtl="0">
              <a:spcBef>
                <a:spcPts val="0"/>
              </a:spcBef>
              <a:spcAft>
                <a:spcPts val="0"/>
              </a:spcAft>
              <a:buClr>
                <a:srgbClr val="741B47"/>
              </a:buClr>
              <a:buSzPts val="1200"/>
              <a:buChar char="○"/>
            </a:pPr>
            <a:r>
              <a:rPr lang="en">
                <a:solidFill>
                  <a:srgbClr val="741B47"/>
                </a:solidFill>
              </a:rPr>
              <a:t>Healthy vs unhealthy coping mechanisms</a:t>
            </a:r>
            <a:endParaRPr>
              <a:solidFill>
                <a:srgbClr val="741B47"/>
              </a:solidFill>
            </a:endParaRPr>
          </a:p>
          <a:p>
            <a:pPr marL="457200" lvl="0" indent="-317500" algn="l" rtl="0">
              <a:spcBef>
                <a:spcPts val="0"/>
              </a:spcBef>
              <a:spcAft>
                <a:spcPts val="0"/>
              </a:spcAft>
              <a:buClr>
                <a:srgbClr val="741B47"/>
              </a:buClr>
              <a:buSzPts val="1400"/>
              <a:buChar char="★"/>
            </a:pPr>
            <a:r>
              <a:rPr lang="en">
                <a:solidFill>
                  <a:srgbClr val="741B47"/>
                </a:solidFill>
              </a:rPr>
              <a:t>Disclosure of assaults</a:t>
            </a:r>
            <a:endParaRPr>
              <a:solidFill>
                <a:srgbClr val="741B47"/>
              </a:solidFill>
            </a:endParaRPr>
          </a:p>
          <a:p>
            <a:pPr marL="914400" lvl="1" indent="-304800" algn="l" rtl="0">
              <a:spcBef>
                <a:spcPts val="0"/>
              </a:spcBef>
              <a:spcAft>
                <a:spcPts val="0"/>
              </a:spcAft>
              <a:buClr>
                <a:srgbClr val="741B47"/>
              </a:buClr>
              <a:buSzPts val="1200"/>
              <a:buChar char="○"/>
            </a:pPr>
            <a:r>
              <a:rPr lang="en">
                <a:solidFill>
                  <a:srgbClr val="741B47"/>
                </a:solidFill>
              </a:rPr>
              <a:t>Barriers Black women face</a:t>
            </a:r>
            <a:endParaRPr>
              <a:solidFill>
                <a:srgbClr val="741B47"/>
              </a:solidFill>
            </a:endParaRPr>
          </a:p>
          <a:p>
            <a:pPr marL="1371600" lvl="2" indent="-304800" algn="l" rtl="0">
              <a:spcBef>
                <a:spcPts val="0"/>
              </a:spcBef>
              <a:spcAft>
                <a:spcPts val="0"/>
              </a:spcAft>
              <a:buClr>
                <a:srgbClr val="741B47"/>
              </a:buClr>
              <a:buSzPts val="1200"/>
              <a:buChar char="■"/>
            </a:pPr>
            <a:r>
              <a:rPr lang="en">
                <a:solidFill>
                  <a:srgbClr val="741B47"/>
                </a:solidFill>
              </a:rPr>
              <a:t>CPS involvement</a:t>
            </a:r>
            <a:endParaRPr>
              <a:solidFill>
                <a:srgbClr val="741B47"/>
              </a:solidFill>
            </a:endParaRPr>
          </a:p>
          <a:p>
            <a:pPr marL="1371600" lvl="2" indent="-304800" algn="l" rtl="0">
              <a:spcBef>
                <a:spcPts val="0"/>
              </a:spcBef>
              <a:spcAft>
                <a:spcPts val="0"/>
              </a:spcAft>
              <a:buClr>
                <a:srgbClr val="741B47"/>
              </a:buClr>
              <a:buSzPts val="1200"/>
              <a:buChar char="■"/>
            </a:pPr>
            <a:r>
              <a:rPr lang="en">
                <a:solidFill>
                  <a:srgbClr val="741B47"/>
                </a:solidFill>
              </a:rPr>
              <a:t>Lack of resources</a:t>
            </a:r>
            <a:endParaRPr>
              <a:solidFill>
                <a:srgbClr val="741B47"/>
              </a:solidFill>
            </a:endParaRPr>
          </a:p>
          <a:p>
            <a:pPr marL="914400" lvl="1" indent="-304800" algn="l" rtl="0">
              <a:spcBef>
                <a:spcPts val="0"/>
              </a:spcBef>
              <a:spcAft>
                <a:spcPts val="0"/>
              </a:spcAft>
              <a:buClr>
                <a:srgbClr val="741B47"/>
              </a:buClr>
              <a:buSzPts val="1200"/>
              <a:buChar char="○"/>
            </a:pPr>
            <a:r>
              <a:rPr lang="en">
                <a:solidFill>
                  <a:srgbClr val="741B47"/>
                </a:solidFill>
              </a:rPr>
              <a:t>Emergency response</a:t>
            </a:r>
            <a:endParaRPr>
              <a:solidFill>
                <a:srgbClr val="741B47"/>
              </a:solidFill>
            </a:endParaRPr>
          </a:p>
          <a:p>
            <a:pPr marL="914400" lvl="1" indent="-304800" algn="l" rtl="0">
              <a:spcBef>
                <a:spcPts val="0"/>
              </a:spcBef>
              <a:spcAft>
                <a:spcPts val="0"/>
              </a:spcAft>
              <a:buClr>
                <a:srgbClr val="741B47"/>
              </a:buClr>
              <a:buSzPts val="1200"/>
              <a:buChar char="○"/>
            </a:pPr>
            <a:r>
              <a:rPr lang="en">
                <a:solidFill>
                  <a:srgbClr val="741B47"/>
                </a:solidFill>
              </a:rPr>
              <a:t>Court processes</a:t>
            </a:r>
            <a:endParaRPr>
              <a:solidFill>
                <a:srgbClr val="741B47"/>
              </a:solidFill>
            </a:endParaRPr>
          </a:p>
          <a:p>
            <a:pPr marL="1371600" lvl="2" indent="-304800" algn="l" rtl="0">
              <a:spcBef>
                <a:spcPts val="0"/>
              </a:spcBef>
              <a:spcAft>
                <a:spcPts val="0"/>
              </a:spcAft>
              <a:buClr>
                <a:srgbClr val="741B47"/>
              </a:buClr>
              <a:buSzPts val="1200"/>
              <a:buChar char="■"/>
            </a:pPr>
            <a:r>
              <a:rPr lang="en">
                <a:solidFill>
                  <a:srgbClr val="741B47"/>
                </a:solidFill>
              </a:rPr>
              <a:t>Criminal felonies vs misdemeanors</a:t>
            </a:r>
            <a:endParaRPr>
              <a:solidFill>
                <a:srgbClr val="741B47"/>
              </a:solidFill>
            </a:endParaRPr>
          </a:p>
          <a:p>
            <a:pPr marL="1371600" lvl="2" indent="-304800" algn="l" rtl="0">
              <a:spcBef>
                <a:spcPts val="0"/>
              </a:spcBef>
              <a:spcAft>
                <a:spcPts val="0"/>
              </a:spcAft>
              <a:buClr>
                <a:srgbClr val="741B47"/>
              </a:buClr>
              <a:buSzPts val="1200"/>
              <a:buChar char="■"/>
            </a:pPr>
            <a:r>
              <a:rPr lang="en">
                <a:solidFill>
                  <a:srgbClr val="741B47"/>
                </a:solidFill>
              </a:rPr>
              <a:t>Personal Protective Orders (PPO’s)</a:t>
            </a:r>
            <a:endParaRPr>
              <a:solidFill>
                <a:srgbClr val="741B47"/>
              </a:solidFill>
            </a:endParaRPr>
          </a:p>
          <a:p>
            <a:pPr marL="457200" lvl="0" indent="-317500" algn="l" rtl="0">
              <a:spcBef>
                <a:spcPts val="0"/>
              </a:spcBef>
              <a:spcAft>
                <a:spcPts val="0"/>
              </a:spcAft>
              <a:buClr>
                <a:srgbClr val="741B47"/>
              </a:buClr>
              <a:buSzPts val="1400"/>
              <a:buChar char="★"/>
            </a:pPr>
            <a:r>
              <a:rPr lang="en">
                <a:solidFill>
                  <a:srgbClr val="741B47"/>
                </a:solidFill>
              </a:rPr>
              <a:t>The healing process</a:t>
            </a:r>
            <a:endParaRPr>
              <a:solidFill>
                <a:srgbClr val="741B47"/>
              </a:solidFill>
            </a:endParaRPr>
          </a:p>
          <a:p>
            <a:pPr marL="914400" lvl="1" indent="-317500" algn="l" rtl="0">
              <a:spcBef>
                <a:spcPts val="0"/>
              </a:spcBef>
              <a:spcAft>
                <a:spcPts val="0"/>
              </a:spcAft>
              <a:buClr>
                <a:srgbClr val="741B47"/>
              </a:buClr>
              <a:buSzPts val="1400"/>
              <a:buChar char="○"/>
            </a:pPr>
            <a:r>
              <a:rPr lang="en" sz="1400">
                <a:solidFill>
                  <a:srgbClr val="741B47"/>
                </a:solidFill>
              </a:rPr>
              <a:t>Support systems</a:t>
            </a:r>
            <a:endParaRPr sz="1400">
              <a:solidFill>
                <a:srgbClr val="741B47"/>
              </a:solidFill>
            </a:endParaRPr>
          </a:p>
          <a:p>
            <a:pPr marL="914400" lvl="1" indent="-317500" algn="l" rtl="0">
              <a:spcBef>
                <a:spcPts val="0"/>
              </a:spcBef>
              <a:spcAft>
                <a:spcPts val="0"/>
              </a:spcAft>
              <a:buClr>
                <a:srgbClr val="741B47"/>
              </a:buClr>
              <a:buSzPts val="1400"/>
              <a:buChar char="○"/>
            </a:pPr>
            <a:r>
              <a:rPr lang="en" sz="1400">
                <a:solidFill>
                  <a:srgbClr val="741B47"/>
                </a:solidFill>
              </a:rPr>
              <a:t>Letting go of shame and guilt</a:t>
            </a:r>
            <a:endParaRPr sz="1400">
              <a:solidFill>
                <a:srgbClr val="741B47"/>
              </a:solidFill>
            </a:endParaRPr>
          </a:p>
          <a:p>
            <a:pPr marL="914400" lvl="1" indent="-317500" algn="l" rtl="0">
              <a:spcBef>
                <a:spcPts val="0"/>
              </a:spcBef>
              <a:spcAft>
                <a:spcPts val="0"/>
              </a:spcAft>
              <a:buClr>
                <a:srgbClr val="741B47"/>
              </a:buClr>
              <a:buSzPts val="1400"/>
              <a:buChar char="○"/>
            </a:pPr>
            <a:r>
              <a:rPr lang="en" sz="1400">
                <a:solidFill>
                  <a:srgbClr val="741B47"/>
                </a:solidFill>
              </a:rPr>
              <a:t>Grieving over the relationship</a:t>
            </a:r>
            <a:endParaRPr sz="1400">
              <a:solidFill>
                <a:srgbClr val="741B47"/>
              </a:solidFill>
            </a:endParaRPr>
          </a:p>
        </p:txBody>
      </p:sp>
      <p:sp>
        <p:nvSpPr>
          <p:cNvPr id="219" name="Google Shape;219;p37"/>
          <p:cNvSpPr txBox="1">
            <a:spLocks noGrp="1"/>
          </p:cNvSpPr>
          <p:nvPr>
            <p:ph type="body" idx="2"/>
          </p:nvPr>
        </p:nvSpPr>
        <p:spPr>
          <a:xfrm>
            <a:off x="4832400" y="1152475"/>
            <a:ext cx="3999900" cy="3416400"/>
          </a:xfrm>
          <a:prstGeom prst="rect">
            <a:avLst/>
          </a:prstGeom>
        </p:spPr>
        <p:txBody>
          <a:bodyPr spcFirstLastPara="1" wrap="square" lIns="91425" tIns="91425" rIns="91425" bIns="91425" anchor="t" anchorCtr="0">
            <a:normAutofit/>
          </a:bodyPr>
          <a:lstStyle/>
          <a:p>
            <a:pPr marL="457200" lvl="0" indent="-317500" algn="l" rtl="0">
              <a:spcBef>
                <a:spcPts val="0"/>
              </a:spcBef>
              <a:spcAft>
                <a:spcPts val="0"/>
              </a:spcAft>
              <a:buClr>
                <a:srgbClr val="741B47"/>
              </a:buClr>
              <a:buSzPts val="1400"/>
              <a:buChar char="★"/>
            </a:pPr>
            <a:r>
              <a:rPr lang="en">
                <a:solidFill>
                  <a:srgbClr val="741B47"/>
                </a:solidFill>
              </a:rPr>
              <a:t>Expectations &amp; stereotypes of Black women</a:t>
            </a:r>
            <a:endParaRPr>
              <a:solidFill>
                <a:srgbClr val="741B47"/>
              </a:solidFill>
            </a:endParaRPr>
          </a:p>
          <a:p>
            <a:pPr marL="914400" lvl="1" indent="-304800" algn="l" rtl="0">
              <a:spcBef>
                <a:spcPts val="0"/>
              </a:spcBef>
              <a:spcAft>
                <a:spcPts val="0"/>
              </a:spcAft>
              <a:buClr>
                <a:srgbClr val="741B47"/>
              </a:buClr>
              <a:buSzPts val="1200"/>
              <a:buChar char="○"/>
            </a:pPr>
            <a:r>
              <a:rPr lang="en">
                <a:solidFill>
                  <a:srgbClr val="741B47"/>
                </a:solidFill>
              </a:rPr>
              <a:t>Rape culture</a:t>
            </a:r>
            <a:endParaRPr>
              <a:solidFill>
                <a:srgbClr val="741B47"/>
              </a:solidFill>
            </a:endParaRPr>
          </a:p>
          <a:p>
            <a:pPr marL="914400" lvl="1" indent="-304800" algn="l" rtl="0">
              <a:spcBef>
                <a:spcPts val="0"/>
              </a:spcBef>
              <a:spcAft>
                <a:spcPts val="0"/>
              </a:spcAft>
              <a:buClr>
                <a:srgbClr val="741B47"/>
              </a:buClr>
              <a:buSzPts val="1200"/>
              <a:buChar char="○"/>
            </a:pPr>
            <a:r>
              <a:rPr lang="en">
                <a:solidFill>
                  <a:srgbClr val="741B47"/>
                </a:solidFill>
              </a:rPr>
              <a:t>The stigma and why mental health support is important for Black community</a:t>
            </a:r>
            <a:endParaRPr>
              <a:solidFill>
                <a:srgbClr val="741B47"/>
              </a:solidFill>
            </a:endParaRPr>
          </a:p>
          <a:p>
            <a:pPr marL="914400" lvl="1" indent="-304800" algn="l" rtl="0">
              <a:spcBef>
                <a:spcPts val="0"/>
              </a:spcBef>
              <a:spcAft>
                <a:spcPts val="0"/>
              </a:spcAft>
              <a:buClr>
                <a:srgbClr val="741B47"/>
              </a:buClr>
              <a:buSzPts val="1200"/>
              <a:buChar char="○"/>
            </a:pPr>
            <a:r>
              <a:rPr lang="en">
                <a:solidFill>
                  <a:srgbClr val="741B47"/>
                </a:solidFill>
              </a:rPr>
              <a:t>Society, family, friends, self</a:t>
            </a:r>
            <a:endParaRPr>
              <a:solidFill>
                <a:srgbClr val="741B47"/>
              </a:solidFill>
            </a:endParaRPr>
          </a:p>
          <a:p>
            <a:pPr marL="457200" lvl="0" indent="-317500" algn="l" rtl="0">
              <a:spcBef>
                <a:spcPts val="0"/>
              </a:spcBef>
              <a:spcAft>
                <a:spcPts val="0"/>
              </a:spcAft>
              <a:buClr>
                <a:srgbClr val="741B47"/>
              </a:buClr>
              <a:buSzPts val="1400"/>
              <a:buChar char="★"/>
            </a:pPr>
            <a:r>
              <a:rPr lang="en">
                <a:solidFill>
                  <a:srgbClr val="741B47"/>
                </a:solidFill>
              </a:rPr>
              <a:t>Self-esteem and self-worth</a:t>
            </a:r>
            <a:endParaRPr>
              <a:solidFill>
                <a:srgbClr val="741B47"/>
              </a:solidFill>
            </a:endParaRPr>
          </a:p>
          <a:p>
            <a:pPr marL="457200" lvl="0" indent="-317500" algn="l" rtl="0">
              <a:spcBef>
                <a:spcPts val="0"/>
              </a:spcBef>
              <a:spcAft>
                <a:spcPts val="0"/>
              </a:spcAft>
              <a:buClr>
                <a:srgbClr val="741B47"/>
              </a:buClr>
              <a:buSzPts val="1400"/>
              <a:buChar char="★"/>
            </a:pPr>
            <a:r>
              <a:rPr lang="en">
                <a:solidFill>
                  <a:srgbClr val="741B47"/>
                </a:solidFill>
              </a:rPr>
              <a:t>Self-image and self-identity</a:t>
            </a:r>
            <a:endParaRPr>
              <a:solidFill>
                <a:srgbClr val="741B47"/>
              </a:solidFill>
            </a:endParaRPr>
          </a:p>
          <a:p>
            <a:pPr marL="457200" lvl="0" indent="-317500" algn="l" rtl="0">
              <a:spcBef>
                <a:spcPts val="0"/>
              </a:spcBef>
              <a:spcAft>
                <a:spcPts val="0"/>
              </a:spcAft>
              <a:buClr>
                <a:srgbClr val="741B47"/>
              </a:buClr>
              <a:buSzPts val="1400"/>
              <a:buChar char="★"/>
            </a:pPr>
            <a:r>
              <a:rPr lang="en">
                <a:solidFill>
                  <a:srgbClr val="741B47"/>
                </a:solidFill>
              </a:rPr>
              <a:t>Self-care</a:t>
            </a:r>
            <a:endParaRPr>
              <a:solidFill>
                <a:srgbClr val="741B47"/>
              </a:solidFill>
            </a:endParaRPr>
          </a:p>
          <a:p>
            <a:pPr marL="457200" lvl="0" indent="-317500" algn="l" rtl="0">
              <a:spcBef>
                <a:spcPts val="0"/>
              </a:spcBef>
              <a:spcAft>
                <a:spcPts val="0"/>
              </a:spcAft>
              <a:buClr>
                <a:srgbClr val="741B47"/>
              </a:buClr>
              <a:buSzPts val="1400"/>
              <a:buChar char="★"/>
            </a:pPr>
            <a:r>
              <a:rPr lang="en">
                <a:solidFill>
                  <a:srgbClr val="741B47"/>
                </a:solidFill>
              </a:rPr>
              <a:t>Trauma &amp; responses to trauma</a:t>
            </a:r>
            <a:endParaRPr>
              <a:solidFill>
                <a:srgbClr val="741B47"/>
              </a:solidFill>
            </a:endParaRPr>
          </a:p>
          <a:p>
            <a:pPr marL="457200" lvl="0" indent="-317500" algn="l" rtl="0">
              <a:spcBef>
                <a:spcPts val="0"/>
              </a:spcBef>
              <a:spcAft>
                <a:spcPts val="0"/>
              </a:spcAft>
              <a:buClr>
                <a:srgbClr val="741B47"/>
              </a:buClr>
              <a:buSzPts val="1400"/>
              <a:buChar char="★"/>
            </a:pPr>
            <a:r>
              <a:rPr lang="en">
                <a:solidFill>
                  <a:srgbClr val="741B47"/>
                </a:solidFill>
              </a:rPr>
              <a:t>Safety planning</a:t>
            </a:r>
            <a:endParaRPr>
              <a:solidFill>
                <a:srgbClr val="741B47"/>
              </a:solidFill>
            </a:endParaRPr>
          </a:p>
          <a:p>
            <a:pPr marL="0" lvl="0" indent="0" algn="l" rtl="0">
              <a:spcBef>
                <a:spcPts val="1200"/>
              </a:spcBef>
              <a:spcAft>
                <a:spcPts val="1200"/>
              </a:spcAft>
              <a:buNone/>
            </a:pPr>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23"/>
        <p:cNvGrpSpPr/>
        <p:nvPr/>
      </p:nvGrpSpPr>
      <p:grpSpPr>
        <a:xfrm>
          <a:off x="0" y="0"/>
          <a:ext cx="0" cy="0"/>
          <a:chOff x="0" y="0"/>
          <a:chExt cx="0" cy="0"/>
        </a:xfrm>
      </p:grpSpPr>
      <p:sp>
        <p:nvSpPr>
          <p:cNvPr id="224" name="Google Shape;224;p38"/>
          <p:cNvSpPr txBox="1">
            <a:spLocks noGrp="1"/>
          </p:cNvSpPr>
          <p:nvPr>
            <p:ph type="body" idx="2"/>
          </p:nvPr>
        </p:nvSpPr>
        <p:spPr>
          <a:xfrm>
            <a:off x="4939500" y="724075"/>
            <a:ext cx="3837000" cy="3695100"/>
          </a:xfrm>
          <a:prstGeom prst="rect">
            <a:avLst/>
          </a:prstGeom>
        </p:spPr>
        <p:txBody>
          <a:bodyPr spcFirstLastPara="1" wrap="square" lIns="91425" tIns="91425" rIns="91425" bIns="91425" anchor="ctr" anchorCtr="0">
            <a:normAutofit/>
          </a:bodyPr>
          <a:lstStyle/>
          <a:p>
            <a:pPr marL="457200" lvl="0" indent="-342900" algn="l" rtl="0">
              <a:spcBef>
                <a:spcPts val="0"/>
              </a:spcBef>
              <a:spcAft>
                <a:spcPts val="0"/>
              </a:spcAft>
              <a:buSzPts val="1800"/>
              <a:buChar char="➔"/>
            </a:pPr>
            <a:r>
              <a:rPr lang="en"/>
              <a:t>Begin group with check-ins</a:t>
            </a:r>
            <a:endParaRPr/>
          </a:p>
          <a:p>
            <a:pPr marL="457200" lvl="0" indent="-342900" algn="l" rtl="0">
              <a:spcBef>
                <a:spcPts val="0"/>
              </a:spcBef>
              <a:spcAft>
                <a:spcPts val="0"/>
              </a:spcAft>
              <a:buSzPts val="1800"/>
              <a:buChar char="➔"/>
            </a:pPr>
            <a:r>
              <a:rPr lang="en"/>
              <a:t>Processing</a:t>
            </a:r>
            <a:endParaRPr/>
          </a:p>
          <a:p>
            <a:pPr marL="457200" lvl="0" indent="-342900" algn="l" rtl="0">
              <a:spcBef>
                <a:spcPts val="0"/>
              </a:spcBef>
              <a:spcAft>
                <a:spcPts val="0"/>
              </a:spcAft>
              <a:buSzPts val="1800"/>
              <a:buChar char="➔"/>
            </a:pPr>
            <a:r>
              <a:rPr lang="en"/>
              <a:t>Topic of discussion</a:t>
            </a:r>
            <a:endParaRPr/>
          </a:p>
          <a:p>
            <a:pPr marL="457200" lvl="0" indent="-342900" algn="l" rtl="0">
              <a:spcBef>
                <a:spcPts val="0"/>
              </a:spcBef>
              <a:spcAft>
                <a:spcPts val="0"/>
              </a:spcAft>
              <a:buSzPts val="1800"/>
              <a:buChar char="➔"/>
            </a:pPr>
            <a:r>
              <a:rPr lang="en"/>
              <a:t>Black poetry or songs used</a:t>
            </a:r>
            <a:endParaRPr/>
          </a:p>
          <a:p>
            <a:pPr marL="457200" lvl="0" indent="-342900" algn="l" rtl="0">
              <a:spcBef>
                <a:spcPts val="0"/>
              </a:spcBef>
              <a:spcAft>
                <a:spcPts val="0"/>
              </a:spcAft>
              <a:buSzPts val="1800"/>
              <a:buChar char="➔"/>
            </a:pPr>
            <a:r>
              <a:rPr lang="en"/>
              <a:t>End with Black meditation, affirmations and/or self-care</a:t>
            </a:r>
            <a:endParaRPr/>
          </a:p>
        </p:txBody>
      </p:sp>
      <p:pic>
        <p:nvPicPr>
          <p:cNvPr id="225" name="Google Shape;225;p38"/>
          <p:cNvPicPr preferRelativeResize="0"/>
          <p:nvPr/>
        </p:nvPicPr>
        <p:blipFill>
          <a:blip r:embed="rId3">
            <a:alphaModFix/>
          </a:blip>
          <a:stretch>
            <a:fillRect/>
          </a:stretch>
        </p:blipFill>
        <p:spPr>
          <a:xfrm>
            <a:off x="0" y="0"/>
            <a:ext cx="4571999" cy="5143500"/>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rgbClr val="6AA84F"/>
        </a:solidFill>
        <a:effectLst/>
      </p:bgPr>
    </p:bg>
    <p:spTree>
      <p:nvGrpSpPr>
        <p:cNvPr id="1" name="Shape 229"/>
        <p:cNvGrpSpPr/>
        <p:nvPr/>
      </p:nvGrpSpPr>
      <p:grpSpPr>
        <a:xfrm>
          <a:off x="0" y="0"/>
          <a:ext cx="0" cy="0"/>
          <a:chOff x="0" y="0"/>
          <a:chExt cx="0" cy="0"/>
        </a:xfrm>
      </p:grpSpPr>
      <p:sp>
        <p:nvSpPr>
          <p:cNvPr id="230" name="Google Shape;230;p39"/>
          <p:cNvSpPr txBox="1">
            <a:spLocks noGrp="1"/>
          </p:cNvSpPr>
          <p:nvPr>
            <p:ph type="title"/>
          </p:nvPr>
        </p:nvSpPr>
        <p:spPr>
          <a:xfrm>
            <a:off x="350600" y="2996750"/>
            <a:ext cx="8520600" cy="841800"/>
          </a:xfrm>
          <a:prstGeom prst="rect">
            <a:avLst/>
          </a:prstGeom>
        </p:spPr>
        <p:txBody>
          <a:bodyPr spcFirstLastPara="1" wrap="square" lIns="91425" tIns="91425" rIns="91425" bIns="91425" anchor="ctr" anchorCtr="0">
            <a:normAutofit fontScale="90000"/>
          </a:bodyPr>
          <a:lstStyle/>
          <a:p>
            <a:pPr marL="0" lvl="0" indent="0" algn="ctr" rtl="0">
              <a:spcBef>
                <a:spcPts val="0"/>
              </a:spcBef>
              <a:spcAft>
                <a:spcPts val="0"/>
              </a:spcAft>
              <a:buNone/>
            </a:pPr>
            <a:r>
              <a:rPr lang="en"/>
              <a:t>Advocate offers support outside of group!</a:t>
            </a:r>
            <a:endParaRPr/>
          </a:p>
        </p:txBody>
      </p:sp>
      <p:pic>
        <p:nvPicPr>
          <p:cNvPr id="231" name="Google Shape;231;p39"/>
          <p:cNvPicPr preferRelativeResize="0"/>
          <p:nvPr/>
        </p:nvPicPr>
        <p:blipFill>
          <a:blip r:embed="rId3">
            <a:alphaModFix/>
          </a:blip>
          <a:stretch>
            <a:fillRect/>
          </a:stretch>
        </p:blipFill>
        <p:spPr>
          <a:xfrm>
            <a:off x="2859863" y="718050"/>
            <a:ext cx="3424275" cy="2278700"/>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35"/>
        <p:cNvGrpSpPr/>
        <p:nvPr/>
      </p:nvGrpSpPr>
      <p:grpSpPr>
        <a:xfrm>
          <a:off x="0" y="0"/>
          <a:ext cx="0" cy="0"/>
          <a:chOff x="0" y="0"/>
          <a:chExt cx="0" cy="0"/>
        </a:xfrm>
      </p:grpSpPr>
      <p:sp>
        <p:nvSpPr>
          <p:cNvPr id="236" name="Google Shape;236;p40"/>
          <p:cNvSpPr txBox="1">
            <a:spLocks noGrp="1"/>
          </p:cNvSpPr>
          <p:nvPr>
            <p:ph type="title"/>
          </p:nvPr>
        </p:nvSpPr>
        <p:spPr>
          <a:xfrm>
            <a:off x="311700" y="2150850"/>
            <a:ext cx="8520600" cy="841800"/>
          </a:xfrm>
          <a:prstGeom prst="rect">
            <a:avLst/>
          </a:prstGeom>
        </p:spPr>
        <p:txBody>
          <a:bodyPr spcFirstLastPara="1" wrap="square" lIns="91425" tIns="91425" rIns="91425" bIns="91425" anchor="ctr" anchorCtr="0">
            <a:normAutofit/>
          </a:bodyPr>
          <a:lstStyle/>
          <a:p>
            <a:pPr marL="0" lvl="0" indent="0" algn="ctr" rtl="0">
              <a:spcBef>
                <a:spcPts val="0"/>
              </a:spcBef>
              <a:spcAft>
                <a:spcPts val="0"/>
              </a:spcAft>
              <a:buNone/>
            </a:pPr>
            <a:endParaRPr/>
          </a:p>
        </p:txBody>
      </p:sp>
      <p:sp>
        <p:nvSpPr>
          <p:cNvPr id="237" name="Google Shape;237;p40"/>
          <p:cNvSpPr txBox="1"/>
          <p:nvPr/>
        </p:nvSpPr>
        <p:spPr>
          <a:xfrm>
            <a:off x="0" y="0"/>
            <a:ext cx="30000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endParaRPr/>
          </a:p>
        </p:txBody>
      </p:sp>
      <p:pic>
        <p:nvPicPr>
          <p:cNvPr id="238" name="Google Shape;238;p40"/>
          <p:cNvPicPr preferRelativeResize="0"/>
          <p:nvPr/>
        </p:nvPicPr>
        <p:blipFill>
          <a:blip r:embed="rId3">
            <a:alphaModFix/>
          </a:blip>
          <a:stretch>
            <a:fillRect/>
          </a:stretch>
        </p:blipFill>
        <p:spPr>
          <a:xfrm>
            <a:off x="121100" y="0"/>
            <a:ext cx="8880225" cy="5143500"/>
          </a:xfrm>
          <a:prstGeom prst="rect">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42"/>
        <p:cNvGrpSpPr/>
        <p:nvPr/>
      </p:nvGrpSpPr>
      <p:grpSpPr>
        <a:xfrm>
          <a:off x="0" y="0"/>
          <a:ext cx="0" cy="0"/>
          <a:chOff x="0" y="0"/>
          <a:chExt cx="0" cy="0"/>
        </a:xfrm>
      </p:grpSpPr>
      <p:sp>
        <p:nvSpPr>
          <p:cNvPr id="243" name="Google Shape;243;p41"/>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Open Discussion . . . </a:t>
            </a:r>
            <a:endParaRPr/>
          </a:p>
        </p:txBody>
      </p:sp>
      <p:sp>
        <p:nvSpPr>
          <p:cNvPr id="244" name="Google Shape;244;p41"/>
          <p:cNvSpPr txBox="1">
            <a:spLocks noGrp="1"/>
          </p:cNvSpPr>
          <p:nvPr>
            <p:ph type="body" idx="1"/>
          </p:nvPr>
        </p:nvSpPr>
        <p:spPr>
          <a:xfrm>
            <a:off x="311700" y="1152475"/>
            <a:ext cx="3080400" cy="3416400"/>
          </a:xfrm>
          <a:prstGeom prst="rect">
            <a:avLst/>
          </a:prstGeom>
        </p:spPr>
        <p:txBody>
          <a:bodyPr spcFirstLastPara="1" wrap="square" lIns="91425" tIns="91425" rIns="91425" bIns="91425" anchor="t" anchorCtr="0">
            <a:normAutofit fontScale="92500"/>
          </a:bodyPr>
          <a:lstStyle/>
          <a:p>
            <a:pPr marL="457200" lvl="0" indent="-317500" algn="l" rtl="0">
              <a:spcBef>
                <a:spcPts val="0"/>
              </a:spcBef>
              <a:spcAft>
                <a:spcPts val="0"/>
              </a:spcAft>
              <a:buSzPts val="1400"/>
              <a:buChar char="★"/>
            </a:pPr>
            <a:r>
              <a:rPr lang="en"/>
              <a:t>How can healers and mental health workers create emotional safety and freedom for </a:t>
            </a:r>
            <a:r>
              <a:rPr lang="en" b="1"/>
              <a:t>Black women</a:t>
            </a:r>
            <a:r>
              <a:rPr lang="en"/>
              <a:t>?</a:t>
            </a:r>
            <a:endParaRPr/>
          </a:p>
          <a:p>
            <a:pPr marL="457200" lvl="0" indent="0" algn="l" rtl="0">
              <a:spcBef>
                <a:spcPts val="1200"/>
              </a:spcBef>
              <a:spcAft>
                <a:spcPts val="0"/>
              </a:spcAft>
              <a:buNone/>
            </a:pPr>
            <a:endParaRPr/>
          </a:p>
          <a:p>
            <a:pPr marL="457200" lvl="0" indent="-317500" algn="l" rtl="0">
              <a:spcBef>
                <a:spcPts val="1200"/>
              </a:spcBef>
              <a:spcAft>
                <a:spcPts val="0"/>
              </a:spcAft>
              <a:buSzPts val="1400"/>
              <a:buChar char="★"/>
            </a:pPr>
            <a:r>
              <a:rPr lang="en"/>
              <a:t>How are you supporting </a:t>
            </a:r>
            <a:r>
              <a:rPr lang="en" b="1"/>
              <a:t>Black women</a:t>
            </a:r>
            <a:r>
              <a:rPr lang="en"/>
              <a:t>?</a:t>
            </a:r>
            <a:endParaRPr/>
          </a:p>
          <a:p>
            <a:pPr marL="457200" lvl="0" indent="0" algn="l" rtl="0">
              <a:spcBef>
                <a:spcPts val="1200"/>
              </a:spcBef>
              <a:spcAft>
                <a:spcPts val="0"/>
              </a:spcAft>
              <a:buNone/>
            </a:pPr>
            <a:endParaRPr/>
          </a:p>
          <a:p>
            <a:pPr marL="457200" lvl="0" indent="-317500" algn="l" rtl="0">
              <a:spcBef>
                <a:spcPts val="1200"/>
              </a:spcBef>
              <a:spcAft>
                <a:spcPts val="0"/>
              </a:spcAft>
              <a:buSzPts val="1400"/>
              <a:buChar char="★"/>
            </a:pPr>
            <a:r>
              <a:rPr lang="en"/>
              <a:t>How is your organization disrupting practices that discourage </a:t>
            </a:r>
            <a:r>
              <a:rPr lang="en" b="1"/>
              <a:t>Black women</a:t>
            </a:r>
            <a:r>
              <a:rPr lang="en"/>
              <a:t> from seeking help? </a:t>
            </a:r>
            <a:endParaRPr/>
          </a:p>
        </p:txBody>
      </p:sp>
      <p:sp>
        <p:nvSpPr>
          <p:cNvPr id="245" name="Google Shape;245;p41"/>
          <p:cNvSpPr txBox="1">
            <a:spLocks noGrp="1"/>
          </p:cNvSpPr>
          <p:nvPr>
            <p:ph type="body" idx="2"/>
          </p:nvPr>
        </p:nvSpPr>
        <p:spPr>
          <a:xfrm>
            <a:off x="4832400" y="1152475"/>
            <a:ext cx="3999900" cy="3416400"/>
          </a:xfrm>
          <a:prstGeom prst="rect">
            <a:avLst/>
          </a:prstGeom>
        </p:spPr>
        <p:txBody>
          <a:bodyPr spcFirstLastPara="1" wrap="square" lIns="91425" tIns="91425" rIns="91425" bIns="91425" anchor="t" anchorCtr="0">
            <a:normAutofit/>
          </a:bodyPr>
          <a:lstStyle/>
          <a:p>
            <a:pPr marL="0" lvl="0" indent="0" algn="l" rtl="0">
              <a:spcBef>
                <a:spcPts val="0"/>
              </a:spcBef>
              <a:spcAft>
                <a:spcPts val="1200"/>
              </a:spcAft>
              <a:buNone/>
            </a:pPr>
            <a:endParaRPr/>
          </a:p>
        </p:txBody>
      </p:sp>
      <p:pic>
        <p:nvPicPr>
          <p:cNvPr id="246" name="Google Shape;246;p41"/>
          <p:cNvPicPr preferRelativeResize="0"/>
          <p:nvPr/>
        </p:nvPicPr>
        <p:blipFill>
          <a:blip r:embed="rId3">
            <a:alphaModFix/>
          </a:blip>
          <a:stretch>
            <a:fillRect/>
          </a:stretch>
        </p:blipFill>
        <p:spPr>
          <a:xfrm>
            <a:off x="3505350" y="816025"/>
            <a:ext cx="5638624" cy="3752850"/>
          </a:xfrm>
          <a:prstGeom prst="rect">
            <a:avLst/>
          </a:prstGeom>
          <a:noFill/>
          <a:ln>
            <a:noFill/>
          </a:ln>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rgbClr val="FF00FF"/>
        </a:solidFill>
        <a:effectLst/>
      </p:bgPr>
    </p:bg>
    <p:spTree>
      <p:nvGrpSpPr>
        <p:cNvPr id="1" name="Shape 250"/>
        <p:cNvGrpSpPr/>
        <p:nvPr/>
      </p:nvGrpSpPr>
      <p:grpSpPr>
        <a:xfrm>
          <a:off x="0" y="0"/>
          <a:ext cx="0" cy="0"/>
          <a:chOff x="0" y="0"/>
          <a:chExt cx="0" cy="0"/>
        </a:xfrm>
      </p:grpSpPr>
      <p:sp>
        <p:nvSpPr>
          <p:cNvPr id="251" name="Google Shape;251;p42"/>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Presenter’s Contact Information	</a:t>
            </a:r>
            <a:endParaRPr/>
          </a:p>
        </p:txBody>
      </p:sp>
      <p:sp>
        <p:nvSpPr>
          <p:cNvPr id="252" name="Google Shape;252;p42"/>
          <p:cNvSpPr txBox="1">
            <a:spLocks noGrp="1"/>
          </p:cNvSpPr>
          <p:nvPr>
            <p:ph type="body" idx="1"/>
          </p:nvPr>
        </p:nvSpPr>
        <p:spPr>
          <a:xfrm>
            <a:off x="311700" y="1152475"/>
            <a:ext cx="3999900" cy="34164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endParaRPr/>
          </a:p>
          <a:p>
            <a:pPr marL="0" lvl="0" indent="0" algn="l" rtl="0">
              <a:spcBef>
                <a:spcPts val="1200"/>
              </a:spcBef>
              <a:spcAft>
                <a:spcPts val="0"/>
              </a:spcAft>
              <a:buNone/>
            </a:pPr>
            <a:endParaRPr/>
          </a:p>
          <a:p>
            <a:pPr marL="0" lvl="0" indent="0" algn="l" rtl="0">
              <a:spcBef>
                <a:spcPts val="1200"/>
              </a:spcBef>
              <a:spcAft>
                <a:spcPts val="0"/>
              </a:spcAft>
              <a:buNone/>
            </a:pPr>
            <a:r>
              <a:rPr lang="en" b="1">
                <a:solidFill>
                  <a:srgbClr val="000000"/>
                </a:solidFill>
              </a:rPr>
              <a:t>Michelle Dennis</a:t>
            </a:r>
            <a:endParaRPr b="1">
              <a:solidFill>
                <a:srgbClr val="000000"/>
              </a:solidFill>
            </a:endParaRPr>
          </a:p>
          <a:p>
            <a:pPr marL="0" lvl="0" indent="0" algn="l" rtl="0">
              <a:spcBef>
                <a:spcPts val="1200"/>
              </a:spcBef>
              <a:spcAft>
                <a:spcPts val="0"/>
              </a:spcAft>
              <a:buNone/>
            </a:pPr>
            <a:endParaRPr b="1">
              <a:solidFill>
                <a:srgbClr val="000000"/>
              </a:solidFill>
            </a:endParaRPr>
          </a:p>
          <a:p>
            <a:pPr marL="0" lvl="0" indent="0" algn="l" rtl="0">
              <a:spcBef>
                <a:spcPts val="1200"/>
              </a:spcBef>
              <a:spcAft>
                <a:spcPts val="0"/>
              </a:spcAft>
              <a:buNone/>
            </a:pPr>
            <a:r>
              <a:rPr lang="en" b="1">
                <a:solidFill>
                  <a:srgbClr val="000000"/>
                </a:solidFill>
              </a:rPr>
              <a:t>Email:  michelled@safehousecenter.org</a:t>
            </a:r>
            <a:endParaRPr b="1">
              <a:solidFill>
                <a:srgbClr val="000000"/>
              </a:solidFill>
            </a:endParaRPr>
          </a:p>
          <a:p>
            <a:pPr marL="0" lvl="0" indent="0" algn="l" rtl="0">
              <a:spcBef>
                <a:spcPts val="1200"/>
              </a:spcBef>
              <a:spcAft>
                <a:spcPts val="1200"/>
              </a:spcAft>
              <a:buNone/>
            </a:pPr>
            <a:endParaRPr/>
          </a:p>
        </p:txBody>
      </p:sp>
      <p:sp>
        <p:nvSpPr>
          <p:cNvPr id="253" name="Google Shape;253;p42"/>
          <p:cNvSpPr txBox="1">
            <a:spLocks noGrp="1"/>
          </p:cNvSpPr>
          <p:nvPr>
            <p:ph type="body" idx="2"/>
          </p:nvPr>
        </p:nvSpPr>
        <p:spPr>
          <a:xfrm>
            <a:off x="4832400" y="1152475"/>
            <a:ext cx="3999900" cy="34164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endParaRPr/>
          </a:p>
          <a:p>
            <a:pPr marL="0" lvl="0" indent="0" algn="l" rtl="0">
              <a:spcBef>
                <a:spcPts val="1200"/>
              </a:spcBef>
              <a:spcAft>
                <a:spcPts val="0"/>
              </a:spcAft>
              <a:buNone/>
            </a:pPr>
            <a:endParaRPr b="1"/>
          </a:p>
          <a:p>
            <a:pPr marL="0" lvl="0" indent="0" algn="l" rtl="0">
              <a:spcBef>
                <a:spcPts val="1200"/>
              </a:spcBef>
              <a:spcAft>
                <a:spcPts val="0"/>
              </a:spcAft>
              <a:buNone/>
            </a:pPr>
            <a:r>
              <a:rPr lang="en" b="1">
                <a:solidFill>
                  <a:schemeClr val="dk1"/>
                </a:solidFill>
              </a:rPr>
              <a:t>Amy Merkle</a:t>
            </a:r>
            <a:endParaRPr b="1">
              <a:solidFill>
                <a:schemeClr val="dk1"/>
              </a:solidFill>
            </a:endParaRPr>
          </a:p>
          <a:p>
            <a:pPr marL="0" lvl="0" indent="0" algn="l" rtl="0">
              <a:spcBef>
                <a:spcPts val="1200"/>
              </a:spcBef>
              <a:spcAft>
                <a:spcPts val="0"/>
              </a:spcAft>
              <a:buNone/>
            </a:pPr>
            <a:endParaRPr b="1">
              <a:solidFill>
                <a:schemeClr val="dk1"/>
              </a:solidFill>
            </a:endParaRPr>
          </a:p>
          <a:p>
            <a:pPr marL="0" lvl="0" indent="0" algn="l" rtl="0">
              <a:spcBef>
                <a:spcPts val="1200"/>
              </a:spcBef>
              <a:spcAft>
                <a:spcPts val="1200"/>
              </a:spcAft>
              <a:buNone/>
            </a:pPr>
            <a:r>
              <a:rPr lang="en" b="1">
                <a:solidFill>
                  <a:schemeClr val="dk1"/>
                </a:solidFill>
              </a:rPr>
              <a:t>Email:  amym@safehousecenter.org</a:t>
            </a:r>
            <a:endParaRPr b="1">
              <a:solidFill>
                <a:schemeClr val="dk1"/>
              </a:solidFill>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00"/>
        <p:cNvGrpSpPr/>
        <p:nvPr/>
      </p:nvGrpSpPr>
      <p:grpSpPr>
        <a:xfrm>
          <a:off x="0" y="0"/>
          <a:ext cx="0" cy="0"/>
          <a:chOff x="0" y="0"/>
          <a:chExt cx="0" cy="0"/>
        </a:xfrm>
      </p:grpSpPr>
      <p:sp>
        <p:nvSpPr>
          <p:cNvPr id="101" name="Google Shape;101;p25"/>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Introducing Michelle Dennis</a:t>
            </a:r>
            <a:endParaRPr/>
          </a:p>
        </p:txBody>
      </p:sp>
      <p:sp>
        <p:nvSpPr>
          <p:cNvPr id="102" name="Google Shape;102;p25"/>
          <p:cNvSpPr txBox="1">
            <a:spLocks noGrp="1"/>
          </p:cNvSpPr>
          <p:nvPr>
            <p:ph type="body" idx="1"/>
          </p:nvPr>
        </p:nvSpPr>
        <p:spPr>
          <a:xfrm>
            <a:off x="311700" y="1152475"/>
            <a:ext cx="2857500" cy="3416400"/>
          </a:xfrm>
          <a:prstGeom prst="rect">
            <a:avLst/>
          </a:prstGeom>
        </p:spPr>
        <p:txBody>
          <a:bodyPr spcFirstLastPara="1" wrap="square" lIns="91425" tIns="91425" rIns="91425" bIns="91425" anchor="t" anchorCtr="0">
            <a:normAutofit/>
          </a:bodyPr>
          <a:lstStyle/>
          <a:p>
            <a:pPr marL="0" lvl="0" indent="0" algn="l" rtl="0">
              <a:spcBef>
                <a:spcPts val="0"/>
              </a:spcBef>
              <a:spcAft>
                <a:spcPts val="1200"/>
              </a:spcAft>
              <a:buNone/>
            </a:pPr>
            <a:endParaRPr/>
          </a:p>
        </p:txBody>
      </p:sp>
      <p:sp>
        <p:nvSpPr>
          <p:cNvPr id="103" name="Google Shape;103;p25"/>
          <p:cNvSpPr txBox="1">
            <a:spLocks noGrp="1"/>
          </p:cNvSpPr>
          <p:nvPr>
            <p:ph type="body" idx="2"/>
          </p:nvPr>
        </p:nvSpPr>
        <p:spPr>
          <a:xfrm>
            <a:off x="3322125" y="1152475"/>
            <a:ext cx="5510100" cy="3416400"/>
          </a:xfrm>
          <a:prstGeom prst="rect">
            <a:avLst/>
          </a:prstGeom>
        </p:spPr>
        <p:txBody>
          <a:bodyPr spcFirstLastPara="1" wrap="square" lIns="91425" tIns="91425" rIns="91425" bIns="91425" anchor="t" anchorCtr="0">
            <a:normAutofit lnSpcReduction="10000"/>
          </a:bodyPr>
          <a:lstStyle/>
          <a:p>
            <a:pPr marL="457200" lvl="0" indent="-317500" algn="l" rtl="0">
              <a:spcBef>
                <a:spcPts val="0"/>
              </a:spcBef>
              <a:spcAft>
                <a:spcPts val="0"/>
              </a:spcAft>
              <a:buSzPts val="1400"/>
              <a:buChar char="-"/>
            </a:pPr>
            <a:r>
              <a:rPr lang="en"/>
              <a:t>Michelle has worked at SafeHouse Center for 3.5 years as a Legal Advocate, Crisis Support Advocate, Support Group Facilitator and 24 Hour Response Team member and continues to advocate for Black survivors</a:t>
            </a:r>
            <a:endParaRPr/>
          </a:p>
          <a:p>
            <a:pPr marL="457200" lvl="0" indent="0" algn="l" rtl="0">
              <a:spcBef>
                <a:spcPts val="1200"/>
              </a:spcBef>
              <a:spcAft>
                <a:spcPts val="0"/>
              </a:spcAft>
              <a:buNone/>
            </a:pPr>
            <a:endParaRPr/>
          </a:p>
          <a:p>
            <a:pPr marL="457200" lvl="0" indent="-317500" algn="l" rtl="0">
              <a:spcBef>
                <a:spcPts val="1200"/>
              </a:spcBef>
              <a:spcAft>
                <a:spcPts val="0"/>
              </a:spcAft>
              <a:buSzPts val="1400"/>
              <a:buChar char="-"/>
            </a:pPr>
            <a:r>
              <a:rPr lang="en"/>
              <a:t>Michelle created the Black Women Support Group and it’s curriculum.  The group began meeting January 2021 via Zoom</a:t>
            </a:r>
            <a:endParaRPr/>
          </a:p>
          <a:p>
            <a:pPr marL="457200" lvl="0" indent="0" algn="l" rtl="0">
              <a:spcBef>
                <a:spcPts val="1200"/>
              </a:spcBef>
              <a:spcAft>
                <a:spcPts val="0"/>
              </a:spcAft>
              <a:buNone/>
            </a:pPr>
            <a:endParaRPr/>
          </a:p>
          <a:p>
            <a:pPr marL="457200" lvl="0" indent="-317500" algn="l" rtl="0">
              <a:spcBef>
                <a:spcPts val="1200"/>
              </a:spcBef>
              <a:spcAft>
                <a:spcPts val="0"/>
              </a:spcAft>
              <a:buSzPts val="1400"/>
              <a:buChar char="-"/>
            </a:pPr>
            <a:r>
              <a:rPr lang="en"/>
              <a:t>Michelle has a passion for helping others in crisis situations, but especially children and their families</a:t>
            </a:r>
            <a:endParaRPr/>
          </a:p>
        </p:txBody>
      </p:sp>
      <p:pic>
        <p:nvPicPr>
          <p:cNvPr id="104" name="Google Shape;104;p25"/>
          <p:cNvPicPr preferRelativeResize="0"/>
          <p:nvPr/>
        </p:nvPicPr>
        <p:blipFill rotWithShape="1">
          <a:blip r:embed="rId3">
            <a:alphaModFix/>
          </a:blip>
          <a:srcRect t="26204"/>
          <a:stretch/>
        </p:blipFill>
        <p:spPr>
          <a:xfrm>
            <a:off x="311700" y="1152475"/>
            <a:ext cx="2670975" cy="3504174"/>
          </a:xfrm>
          <a:prstGeom prst="rect">
            <a:avLst/>
          </a:prstGeom>
          <a:noFill/>
          <a:ln>
            <a:noFill/>
          </a:ln>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dk1"/>
        </a:solidFill>
        <a:effectLst/>
      </p:bgPr>
    </p:bg>
    <p:spTree>
      <p:nvGrpSpPr>
        <p:cNvPr id="1" name="Shape 257"/>
        <p:cNvGrpSpPr/>
        <p:nvPr/>
      </p:nvGrpSpPr>
      <p:grpSpPr>
        <a:xfrm>
          <a:off x="0" y="0"/>
          <a:ext cx="0" cy="0"/>
          <a:chOff x="0" y="0"/>
          <a:chExt cx="0" cy="0"/>
        </a:xfrm>
      </p:grpSpPr>
      <p:sp>
        <p:nvSpPr>
          <p:cNvPr id="258" name="Google Shape;258;p43"/>
          <p:cNvSpPr txBox="1">
            <a:spLocks noGrp="1"/>
          </p:cNvSpPr>
          <p:nvPr>
            <p:ph type="title"/>
          </p:nvPr>
        </p:nvSpPr>
        <p:spPr>
          <a:xfrm>
            <a:off x="311700" y="2150850"/>
            <a:ext cx="8520600" cy="841800"/>
          </a:xfrm>
          <a:prstGeom prst="rect">
            <a:avLst/>
          </a:prstGeom>
        </p:spPr>
        <p:txBody>
          <a:bodyPr spcFirstLastPara="1" wrap="square" lIns="91425" tIns="91425" rIns="91425" bIns="91425" anchor="ctr" anchorCtr="0">
            <a:normAutofit/>
          </a:bodyPr>
          <a:lstStyle/>
          <a:p>
            <a:pPr marL="0" lvl="0" indent="0" algn="ctr" rtl="0">
              <a:spcBef>
                <a:spcPts val="0"/>
              </a:spcBef>
              <a:spcAft>
                <a:spcPts val="0"/>
              </a:spcAft>
              <a:buNone/>
            </a:pPr>
            <a:endParaRPr/>
          </a:p>
        </p:txBody>
      </p:sp>
      <p:pic>
        <p:nvPicPr>
          <p:cNvPr id="259" name="Google Shape;259;p43"/>
          <p:cNvPicPr preferRelativeResize="0"/>
          <p:nvPr/>
        </p:nvPicPr>
        <p:blipFill>
          <a:blip r:embed="rId3">
            <a:alphaModFix/>
          </a:blip>
          <a:stretch>
            <a:fillRect/>
          </a:stretch>
        </p:blipFill>
        <p:spPr>
          <a:xfrm>
            <a:off x="1059075" y="1072225"/>
            <a:ext cx="7114851" cy="2851500"/>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08"/>
        <p:cNvGrpSpPr/>
        <p:nvPr/>
      </p:nvGrpSpPr>
      <p:grpSpPr>
        <a:xfrm>
          <a:off x="0" y="0"/>
          <a:ext cx="0" cy="0"/>
          <a:chOff x="0" y="0"/>
          <a:chExt cx="0" cy="0"/>
        </a:xfrm>
      </p:grpSpPr>
      <p:sp>
        <p:nvSpPr>
          <p:cNvPr id="109" name="Google Shape;109;p26"/>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Introducing Amy Merkle</a:t>
            </a:r>
            <a:endParaRPr/>
          </a:p>
        </p:txBody>
      </p:sp>
      <p:sp>
        <p:nvSpPr>
          <p:cNvPr id="110" name="Google Shape;110;p26"/>
          <p:cNvSpPr txBox="1">
            <a:spLocks noGrp="1"/>
          </p:cNvSpPr>
          <p:nvPr>
            <p:ph type="body" idx="1"/>
          </p:nvPr>
        </p:nvSpPr>
        <p:spPr>
          <a:xfrm>
            <a:off x="311700" y="1152475"/>
            <a:ext cx="3999900" cy="3416400"/>
          </a:xfrm>
          <a:prstGeom prst="rect">
            <a:avLst/>
          </a:prstGeom>
        </p:spPr>
        <p:txBody>
          <a:bodyPr spcFirstLastPara="1" wrap="square" lIns="91425" tIns="91425" rIns="91425" bIns="91425" anchor="t" anchorCtr="0">
            <a:normAutofit/>
          </a:bodyPr>
          <a:lstStyle/>
          <a:p>
            <a:pPr marL="0" lvl="0" indent="0" algn="l" rtl="0">
              <a:spcBef>
                <a:spcPts val="0"/>
              </a:spcBef>
              <a:spcAft>
                <a:spcPts val="1200"/>
              </a:spcAft>
              <a:buNone/>
            </a:pPr>
            <a:endParaRPr/>
          </a:p>
        </p:txBody>
      </p:sp>
      <p:sp>
        <p:nvSpPr>
          <p:cNvPr id="111" name="Google Shape;111;p26"/>
          <p:cNvSpPr txBox="1">
            <a:spLocks noGrp="1"/>
          </p:cNvSpPr>
          <p:nvPr>
            <p:ph type="body" idx="2"/>
          </p:nvPr>
        </p:nvSpPr>
        <p:spPr>
          <a:xfrm>
            <a:off x="3611175" y="913300"/>
            <a:ext cx="5312700" cy="4044600"/>
          </a:xfrm>
          <a:prstGeom prst="rect">
            <a:avLst/>
          </a:prstGeom>
        </p:spPr>
        <p:txBody>
          <a:bodyPr spcFirstLastPara="1" wrap="square" lIns="91425" tIns="91425" rIns="91425" bIns="91425" anchor="t" anchorCtr="0">
            <a:normAutofit/>
          </a:bodyPr>
          <a:lstStyle/>
          <a:p>
            <a:pPr marL="457200" lvl="0" indent="-317500" algn="l" rtl="0">
              <a:spcBef>
                <a:spcPts val="0"/>
              </a:spcBef>
              <a:spcAft>
                <a:spcPts val="0"/>
              </a:spcAft>
              <a:buSzPts val="1400"/>
              <a:buChar char="-"/>
            </a:pPr>
            <a:r>
              <a:rPr lang="en"/>
              <a:t>Amy has worked at Safehouse Center for 23 years, Currently the Coordinator of the Sexual Assault Services Program which includes overseeing crisis support advocates, a felony legal advocate and outreach advocate</a:t>
            </a:r>
            <a:endParaRPr/>
          </a:p>
          <a:p>
            <a:pPr marL="0" lvl="0" indent="0" algn="l" rtl="0">
              <a:spcBef>
                <a:spcPts val="1200"/>
              </a:spcBef>
              <a:spcAft>
                <a:spcPts val="0"/>
              </a:spcAft>
              <a:buNone/>
            </a:pPr>
            <a:endParaRPr/>
          </a:p>
          <a:p>
            <a:pPr marL="457200" lvl="0" indent="-317500" algn="l" rtl="0">
              <a:spcBef>
                <a:spcPts val="1200"/>
              </a:spcBef>
              <a:spcAft>
                <a:spcPts val="0"/>
              </a:spcAft>
              <a:buSzPts val="1400"/>
              <a:buChar char="-"/>
            </a:pPr>
            <a:r>
              <a:rPr lang="en"/>
              <a:t>Amy has trained staff &amp; volunteers on group facilitation and has run the following groups: Washtenaw County Jail &amp; Women’s Prison group, Sexual Assault, Teens and Men’s group.</a:t>
            </a:r>
            <a:endParaRPr/>
          </a:p>
          <a:p>
            <a:pPr marL="0" lvl="0" indent="0" algn="l" rtl="0">
              <a:spcBef>
                <a:spcPts val="1200"/>
              </a:spcBef>
              <a:spcAft>
                <a:spcPts val="0"/>
              </a:spcAft>
              <a:buNone/>
            </a:pPr>
            <a:endParaRPr/>
          </a:p>
          <a:p>
            <a:pPr marL="457200" lvl="0" indent="-317500" algn="l" rtl="0">
              <a:spcBef>
                <a:spcPts val="1200"/>
              </a:spcBef>
              <a:spcAft>
                <a:spcPts val="0"/>
              </a:spcAft>
              <a:buSzPts val="1400"/>
              <a:buChar char="-"/>
            </a:pPr>
            <a:r>
              <a:rPr lang="en"/>
              <a:t>Amy has a passion for providing Sexual assault survivors the space to feel heard, validated and believed.</a:t>
            </a:r>
            <a:endParaRPr/>
          </a:p>
        </p:txBody>
      </p:sp>
      <p:pic>
        <p:nvPicPr>
          <p:cNvPr id="112" name="Google Shape;112;p26"/>
          <p:cNvPicPr preferRelativeResize="0"/>
          <p:nvPr/>
        </p:nvPicPr>
        <p:blipFill>
          <a:blip r:embed="rId3">
            <a:alphaModFix/>
          </a:blip>
          <a:stretch>
            <a:fillRect/>
          </a:stretch>
        </p:blipFill>
        <p:spPr>
          <a:xfrm>
            <a:off x="311700" y="913400"/>
            <a:ext cx="3095425" cy="4044675"/>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17"/>
        <p:cNvGrpSpPr/>
        <p:nvPr/>
      </p:nvGrpSpPr>
      <p:grpSpPr>
        <a:xfrm>
          <a:off x="0" y="0"/>
          <a:ext cx="0" cy="0"/>
          <a:chOff x="0" y="0"/>
          <a:chExt cx="0" cy="0"/>
        </a:xfrm>
      </p:grpSpPr>
      <p:sp>
        <p:nvSpPr>
          <p:cNvPr id="118" name="Google Shape;118;p27"/>
          <p:cNvSpPr txBox="1">
            <a:spLocks noGrp="1"/>
          </p:cNvSpPr>
          <p:nvPr>
            <p:ph type="title"/>
          </p:nvPr>
        </p:nvSpPr>
        <p:spPr>
          <a:xfrm>
            <a:off x="628650" y="273843"/>
            <a:ext cx="7886700" cy="625200"/>
          </a:xfrm>
          <a:prstGeom prst="rect">
            <a:avLst/>
          </a:prstGeom>
          <a:noFill/>
          <a:ln>
            <a:noFill/>
          </a:ln>
        </p:spPr>
        <p:txBody>
          <a:bodyPr spcFirstLastPara="1" wrap="square" lIns="68575" tIns="34275" rIns="68575" bIns="34275" anchor="t" anchorCtr="0">
            <a:noAutofit/>
          </a:bodyPr>
          <a:lstStyle/>
          <a:p>
            <a:pPr marL="0" lvl="0" indent="0" algn="l" rtl="0">
              <a:lnSpc>
                <a:spcPct val="90000"/>
              </a:lnSpc>
              <a:spcBef>
                <a:spcPts val="0"/>
              </a:spcBef>
              <a:spcAft>
                <a:spcPts val="0"/>
              </a:spcAft>
              <a:buClr>
                <a:schemeClr val="accent1"/>
              </a:buClr>
              <a:buSzPts val="2700"/>
              <a:buFont typeface="Arial"/>
              <a:buNone/>
            </a:pPr>
            <a:r>
              <a:rPr lang="en" sz="2700"/>
              <a:t>SafeHouse Center Eligibility and Philosophy</a:t>
            </a:r>
            <a:endParaRPr/>
          </a:p>
        </p:txBody>
      </p:sp>
      <p:pic>
        <p:nvPicPr>
          <p:cNvPr id="119" name="Google Shape;119;p27"/>
          <p:cNvPicPr preferRelativeResize="0"/>
          <p:nvPr/>
        </p:nvPicPr>
        <p:blipFill rotWithShape="1">
          <a:blip r:embed="rId3">
            <a:alphaModFix/>
          </a:blip>
          <a:srcRect/>
          <a:stretch/>
        </p:blipFill>
        <p:spPr>
          <a:xfrm>
            <a:off x="7891553" y="3972014"/>
            <a:ext cx="750288" cy="461288"/>
          </a:xfrm>
          <a:prstGeom prst="rect">
            <a:avLst/>
          </a:prstGeom>
          <a:noFill/>
          <a:ln>
            <a:noFill/>
          </a:ln>
        </p:spPr>
      </p:pic>
      <p:grpSp>
        <p:nvGrpSpPr>
          <p:cNvPr id="120" name="Google Shape;120;p27"/>
          <p:cNvGrpSpPr/>
          <p:nvPr/>
        </p:nvGrpSpPr>
        <p:grpSpPr>
          <a:xfrm>
            <a:off x="1398358" y="827680"/>
            <a:ext cx="6094635" cy="4064000"/>
            <a:chOff x="1" y="-1"/>
            <a:chExt cx="8126180" cy="5418667"/>
          </a:xfrm>
        </p:grpSpPr>
        <p:sp>
          <p:nvSpPr>
            <p:cNvPr id="121" name="Google Shape;121;p27"/>
            <p:cNvSpPr/>
            <p:nvPr/>
          </p:nvSpPr>
          <p:spPr>
            <a:xfrm rot="-5400000">
              <a:off x="-1747903" y="1747903"/>
              <a:ext cx="5418667" cy="1922859"/>
            </a:xfrm>
            <a:prstGeom prst="flowChartManualOperation">
              <a:avLst/>
            </a:prstGeom>
            <a:solidFill>
              <a:schemeClr val="accent1"/>
            </a:solidFill>
            <a:ln w="12700" cap="flat" cmpd="sng">
              <a:solidFill>
                <a:schemeClr val="lt1"/>
              </a:solidFill>
              <a:prstDash val="solid"/>
              <a:miter lim="800000"/>
              <a:headEnd type="none" w="sm" len="sm"/>
              <a:tailEnd type="none" w="sm" len="sm"/>
            </a:ln>
          </p:spPr>
          <p:txBody>
            <a:bodyPr spcFirstLastPara="1" wrap="square" lIns="68575" tIns="68575" rIns="68575" bIns="68575" anchor="ctr" anchorCtr="0">
              <a:noAutofit/>
            </a:bodyPr>
            <a:lstStyle/>
            <a:p>
              <a:pPr marL="0" lvl="0" indent="0" algn="l" rtl="0">
                <a:spcBef>
                  <a:spcPts val="0"/>
                </a:spcBef>
                <a:spcAft>
                  <a:spcPts val="0"/>
                </a:spcAft>
                <a:buNone/>
              </a:pPr>
              <a:endParaRPr/>
            </a:p>
          </p:txBody>
        </p:sp>
        <p:sp>
          <p:nvSpPr>
            <p:cNvPr id="122" name="Google Shape;122;p27"/>
            <p:cNvSpPr txBox="1"/>
            <p:nvPr/>
          </p:nvSpPr>
          <p:spPr>
            <a:xfrm>
              <a:off x="1" y="1083732"/>
              <a:ext cx="1923000" cy="3251100"/>
            </a:xfrm>
            <a:prstGeom prst="rect">
              <a:avLst/>
            </a:prstGeom>
            <a:noFill/>
            <a:ln>
              <a:noFill/>
            </a:ln>
          </p:spPr>
          <p:txBody>
            <a:bodyPr spcFirstLastPara="1" wrap="square" lIns="95250" tIns="0" rIns="94925" bIns="0" anchor="ctr" anchorCtr="0">
              <a:noAutofit/>
            </a:bodyPr>
            <a:lstStyle/>
            <a:p>
              <a:pPr marL="0" marR="0" lvl="0" indent="0" algn="ctr" rtl="0">
                <a:lnSpc>
                  <a:spcPct val="90000"/>
                </a:lnSpc>
                <a:spcBef>
                  <a:spcPts val="0"/>
                </a:spcBef>
                <a:spcAft>
                  <a:spcPts val="0"/>
                </a:spcAft>
                <a:buNone/>
              </a:pPr>
              <a:r>
                <a:rPr lang="en" sz="1500">
                  <a:solidFill>
                    <a:schemeClr val="lt1"/>
                  </a:solidFill>
                  <a:latin typeface="Arial"/>
                  <a:ea typeface="Arial"/>
                  <a:cs typeface="Arial"/>
                  <a:sym typeface="Arial"/>
                </a:rPr>
                <a:t>Provide support to those impacted by domestic violence and/or sexual assault </a:t>
              </a:r>
              <a:endParaRPr sz="1100"/>
            </a:p>
          </p:txBody>
        </p:sp>
        <p:sp>
          <p:nvSpPr>
            <p:cNvPr id="123" name="Google Shape;123;p27"/>
            <p:cNvSpPr/>
            <p:nvPr/>
          </p:nvSpPr>
          <p:spPr>
            <a:xfrm rot="-5400000">
              <a:off x="321129" y="1747903"/>
              <a:ext cx="5418667" cy="1922859"/>
            </a:xfrm>
            <a:prstGeom prst="flowChartManualOperation">
              <a:avLst/>
            </a:prstGeom>
            <a:solidFill>
              <a:schemeClr val="accent1"/>
            </a:solidFill>
            <a:ln w="12700" cap="flat" cmpd="sng">
              <a:solidFill>
                <a:schemeClr val="lt1"/>
              </a:solidFill>
              <a:prstDash val="solid"/>
              <a:miter lim="800000"/>
              <a:headEnd type="none" w="sm" len="sm"/>
              <a:tailEnd type="none" w="sm" len="sm"/>
            </a:ln>
          </p:spPr>
          <p:txBody>
            <a:bodyPr spcFirstLastPara="1" wrap="square" lIns="68575" tIns="68575" rIns="68575" bIns="68575" anchor="ctr" anchorCtr="0">
              <a:noAutofit/>
            </a:bodyPr>
            <a:lstStyle/>
            <a:p>
              <a:pPr marL="0" lvl="0" indent="0" algn="l" rtl="0">
                <a:spcBef>
                  <a:spcPts val="0"/>
                </a:spcBef>
                <a:spcAft>
                  <a:spcPts val="0"/>
                </a:spcAft>
                <a:buNone/>
              </a:pPr>
              <a:endParaRPr/>
            </a:p>
          </p:txBody>
        </p:sp>
        <p:sp>
          <p:nvSpPr>
            <p:cNvPr id="124" name="Google Shape;124;p27"/>
            <p:cNvSpPr txBox="1"/>
            <p:nvPr/>
          </p:nvSpPr>
          <p:spPr>
            <a:xfrm>
              <a:off x="2069033" y="1083732"/>
              <a:ext cx="1923000" cy="3251100"/>
            </a:xfrm>
            <a:prstGeom prst="rect">
              <a:avLst/>
            </a:prstGeom>
            <a:noFill/>
            <a:ln>
              <a:noFill/>
            </a:ln>
          </p:spPr>
          <p:txBody>
            <a:bodyPr spcFirstLastPara="1" wrap="square" lIns="95250" tIns="0" rIns="94925" bIns="0" anchor="ctr" anchorCtr="0">
              <a:noAutofit/>
            </a:bodyPr>
            <a:lstStyle/>
            <a:p>
              <a:pPr marL="0" marR="0" lvl="0" indent="0" algn="ctr" rtl="0">
                <a:lnSpc>
                  <a:spcPct val="90000"/>
                </a:lnSpc>
                <a:spcBef>
                  <a:spcPts val="0"/>
                </a:spcBef>
                <a:spcAft>
                  <a:spcPts val="0"/>
                </a:spcAft>
                <a:buNone/>
              </a:pPr>
              <a:r>
                <a:rPr lang="en" sz="1500">
                  <a:solidFill>
                    <a:schemeClr val="lt1"/>
                  </a:solidFill>
                  <a:latin typeface="Arial"/>
                  <a:ea typeface="Arial"/>
                  <a:cs typeface="Arial"/>
                  <a:sym typeface="Arial"/>
                </a:rPr>
                <a:t>Philosophy of services: </a:t>
              </a:r>
              <a:endParaRPr sz="1100"/>
            </a:p>
            <a:p>
              <a:pPr marL="0" marR="0" lvl="0" indent="0" algn="ctr" rtl="0">
                <a:lnSpc>
                  <a:spcPct val="90000"/>
                </a:lnSpc>
                <a:spcBef>
                  <a:spcPts val="500"/>
                </a:spcBef>
                <a:spcAft>
                  <a:spcPts val="0"/>
                </a:spcAft>
                <a:buNone/>
              </a:pPr>
              <a:r>
                <a:rPr lang="en" sz="1500">
                  <a:solidFill>
                    <a:schemeClr val="lt1"/>
                  </a:solidFill>
                  <a:latin typeface="Arial"/>
                  <a:ea typeface="Arial"/>
                  <a:cs typeface="Arial"/>
                  <a:sym typeface="Arial"/>
                </a:rPr>
                <a:t>Feminist </a:t>
              </a:r>
              <a:endParaRPr sz="1100"/>
            </a:p>
            <a:p>
              <a:pPr marL="0" marR="0" lvl="0" indent="0" algn="ctr" rtl="0">
                <a:lnSpc>
                  <a:spcPct val="90000"/>
                </a:lnSpc>
                <a:spcBef>
                  <a:spcPts val="500"/>
                </a:spcBef>
                <a:spcAft>
                  <a:spcPts val="0"/>
                </a:spcAft>
                <a:buNone/>
              </a:pPr>
              <a:r>
                <a:rPr lang="en" sz="1500">
                  <a:solidFill>
                    <a:schemeClr val="lt1"/>
                  </a:solidFill>
                  <a:latin typeface="Arial"/>
                  <a:ea typeface="Arial"/>
                  <a:cs typeface="Arial"/>
                  <a:sym typeface="Arial"/>
                </a:rPr>
                <a:t>Peer </a:t>
              </a:r>
              <a:endParaRPr sz="1100"/>
            </a:p>
            <a:p>
              <a:pPr marL="0" marR="0" lvl="0" indent="0" algn="ctr" rtl="0">
                <a:lnSpc>
                  <a:spcPct val="90000"/>
                </a:lnSpc>
                <a:spcBef>
                  <a:spcPts val="500"/>
                </a:spcBef>
                <a:spcAft>
                  <a:spcPts val="0"/>
                </a:spcAft>
                <a:buNone/>
              </a:pPr>
              <a:r>
                <a:rPr lang="en" sz="1500">
                  <a:solidFill>
                    <a:schemeClr val="lt1"/>
                  </a:solidFill>
                  <a:latin typeface="Arial"/>
                  <a:ea typeface="Arial"/>
                  <a:cs typeface="Arial"/>
                  <a:sym typeface="Arial"/>
                </a:rPr>
                <a:t>Empowerment </a:t>
              </a:r>
              <a:endParaRPr sz="1500">
                <a:solidFill>
                  <a:schemeClr val="lt1"/>
                </a:solidFill>
                <a:latin typeface="Arial"/>
                <a:ea typeface="Arial"/>
                <a:cs typeface="Arial"/>
                <a:sym typeface="Arial"/>
              </a:endParaRPr>
            </a:p>
          </p:txBody>
        </p:sp>
        <p:sp>
          <p:nvSpPr>
            <p:cNvPr id="125" name="Google Shape;125;p27"/>
            <p:cNvSpPr/>
            <p:nvPr/>
          </p:nvSpPr>
          <p:spPr>
            <a:xfrm rot="-5400000">
              <a:off x="2388203" y="1747903"/>
              <a:ext cx="5418667" cy="1922859"/>
            </a:xfrm>
            <a:prstGeom prst="flowChartManualOperation">
              <a:avLst/>
            </a:prstGeom>
            <a:solidFill>
              <a:schemeClr val="accent1"/>
            </a:solidFill>
            <a:ln w="12700" cap="flat" cmpd="sng">
              <a:solidFill>
                <a:schemeClr val="lt1"/>
              </a:solidFill>
              <a:prstDash val="solid"/>
              <a:miter lim="800000"/>
              <a:headEnd type="none" w="sm" len="sm"/>
              <a:tailEnd type="none" w="sm" len="sm"/>
            </a:ln>
          </p:spPr>
          <p:txBody>
            <a:bodyPr spcFirstLastPara="1" wrap="square" lIns="68575" tIns="68575" rIns="68575" bIns="68575" anchor="ctr" anchorCtr="0">
              <a:noAutofit/>
            </a:bodyPr>
            <a:lstStyle/>
            <a:p>
              <a:pPr marL="0" lvl="0" indent="0" algn="l" rtl="0">
                <a:spcBef>
                  <a:spcPts val="0"/>
                </a:spcBef>
                <a:spcAft>
                  <a:spcPts val="0"/>
                </a:spcAft>
                <a:buNone/>
              </a:pPr>
              <a:endParaRPr/>
            </a:p>
          </p:txBody>
        </p:sp>
        <p:sp>
          <p:nvSpPr>
            <p:cNvPr id="126" name="Google Shape;126;p27"/>
            <p:cNvSpPr txBox="1"/>
            <p:nvPr/>
          </p:nvSpPr>
          <p:spPr>
            <a:xfrm>
              <a:off x="4136107" y="1083732"/>
              <a:ext cx="1923000" cy="3251100"/>
            </a:xfrm>
            <a:prstGeom prst="rect">
              <a:avLst/>
            </a:prstGeom>
            <a:noFill/>
            <a:ln>
              <a:noFill/>
            </a:ln>
          </p:spPr>
          <p:txBody>
            <a:bodyPr spcFirstLastPara="1" wrap="square" lIns="95250" tIns="0" rIns="94925" bIns="0" anchor="ctr" anchorCtr="0">
              <a:noAutofit/>
            </a:bodyPr>
            <a:lstStyle/>
            <a:p>
              <a:pPr marL="0" marR="0" lvl="0" indent="0" algn="ctr" rtl="0">
                <a:lnSpc>
                  <a:spcPct val="90000"/>
                </a:lnSpc>
                <a:spcBef>
                  <a:spcPts val="0"/>
                </a:spcBef>
                <a:spcAft>
                  <a:spcPts val="0"/>
                </a:spcAft>
                <a:buNone/>
              </a:pPr>
              <a:r>
                <a:rPr lang="en" sz="1500">
                  <a:solidFill>
                    <a:schemeClr val="lt1"/>
                  </a:solidFill>
                  <a:latin typeface="Arial"/>
                  <a:ea typeface="Arial"/>
                  <a:cs typeface="Arial"/>
                  <a:sym typeface="Arial"/>
                </a:rPr>
                <a:t>Our services are free and confidential </a:t>
              </a:r>
              <a:endParaRPr sz="1100"/>
            </a:p>
          </p:txBody>
        </p:sp>
        <p:sp>
          <p:nvSpPr>
            <p:cNvPr id="127" name="Google Shape;127;p27"/>
            <p:cNvSpPr/>
            <p:nvPr/>
          </p:nvSpPr>
          <p:spPr>
            <a:xfrm rot="-5400000">
              <a:off x="4455277" y="1747903"/>
              <a:ext cx="5418667" cy="1922859"/>
            </a:xfrm>
            <a:prstGeom prst="flowChartManualOperation">
              <a:avLst/>
            </a:prstGeom>
            <a:solidFill>
              <a:schemeClr val="accent1"/>
            </a:solidFill>
            <a:ln w="12700" cap="flat" cmpd="sng">
              <a:solidFill>
                <a:schemeClr val="lt1"/>
              </a:solidFill>
              <a:prstDash val="solid"/>
              <a:miter lim="800000"/>
              <a:headEnd type="none" w="sm" len="sm"/>
              <a:tailEnd type="none" w="sm" len="sm"/>
            </a:ln>
          </p:spPr>
          <p:txBody>
            <a:bodyPr spcFirstLastPara="1" wrap="square" lIns="68575" tIns="68575" rIns="68575" bIns="68575" anchor="ctr" anchorCtr="0">
              <a:noAutofit/>
            </a:bodyPr>
            <a:lstStyle/>
            <a:p>
              <a:pPr marL="0" lvl="0" indent="0" algn="l" rtl="0">
                <a:spcBef>
                  <a:spcPts val="0"/>
                </a:spcBef>
                <a:spcAft>
                  <a:spcPts val="0"/>
                </a:spcAft>
                <a:buNone/>
              </a:pPr>
              <a:endParaRPr/>
            </a:p>
          </p:txBody>
        </p:sp>
        <p:sp>
          <p:nvSpPr>
            <p:cNvPr id="128" name="Google Shape;128;p27"/>
            <p:cNvSpPr txBox="1"/>
            <p:nvPr/>
          </p:nvSpPr>
          <p:spPr>
            <a:xfrm>
              <a:off x="6203181" y="1083732"/>
              <a:ext cx="1923000" cy="3251100"/>
            </a:xfrm>
            <a:prstGeom prst="rect">
              <a:avLst/>
            </a:prstGeom>
            <a:noFill/>
            <a:ln>
              <a:noFill/>
            </a:ln>
          </p:spPr>
          <p:txBody>
            <a:bodyPr spcFirstLastPara="1" wrap="square" lIns="95250" tIns="0" rIns="94925" bIns="0" anchor="ctr" anchorCtr="0">
              <a:noAutofit/>
            </a:bodyPr>
            <a:lstStyle/>
            <a:p>
              <a:pPr marL="0" marR="0" lvl="0" indent="0" algn="ctr" rtl="0">
                <a:lnSpc>
                  <a:spcPct val="90000"/>
                </a:lnSpc>
                <a:spcBef>
                  <a:spcPts val="0"/>
                </a:spcBef>
                <a:spcAft>
                  <a:spcPts val="0"/>
                </a:spcAft>
                <a:buNone/>
              </a:pPr>
              <a:r>
                <a:rPr lang="en" sz="1500">
                  <a:solidFill>
                    <a:schemeClr val="lt1"/>
                  </a:solidFill>
                  <a:latin typeface="Arial"/>
                  <a:ea typeface="Arial"/>
                  <a:cs typeface="Arial"/>
                  <a:sym typeface="Arial"/>
                </a:rPr>
                <a:t>We serve all who live, work, attend school or were assaulted in Washtenaw County </a:t>
              </a:r>
              <a:endParaRPr sz="1100"/>
            </a:p>
          </p:txBody>
        </p:sp>
      </p:grpSp>
      <p:sp>
        <p:nvSpPr>
          <p:cNvPr id="129" name="Google Shape;129;p27"/>
          <p:cNvSpPr/>
          <p:nvPr/>
        </p:nvSpPr>
        <p:spPr>
          <a:xfrm>
            <a:off x="4478705" y="2433250"/>
            <a:ext cx="186600" cy="276900"/>
          </a:xfrm>
          <a:prstGeom prst="rect">
            <a:avLst/>
          </a:prstGeom>
          <a:noFill/>
          <a:ln>
            <a:noFill/>
          </a:ln>
        </p:spPr>
        <p:txBody>
          <a:bodyPr spcFirstLastPara="1" wrap="square" lIns="68575" tIns="34275" rIns="68575" bIns="34275" anchor="t" anchorCtr="0">
            <a:noAutofit/>
          </a:bodyPr>
          <a:lstStyle/>
          <a:p>
            <a:pPr marL="0" marR="0" lvl="0" indent="0" algn="l" rtl="0">
              <a:spcBef>
                <a:spcPts val="0"/>
              </a:spcBef>
              <a:spcAft>
                <a:spcPts val="0"/>
              </a:spcAft>
              <a:buNone/>
            </a:pPr>
            <a:r>
              <a:rPr lang="en" sz="1400">
                <a:solidFill>
                  <a:schemeClr val="dk1"/>
                </a:solidFill>
                <a:latin typeface="Arial"/>
                <a:ea typeface="Arial"/>
                <a:cs typeface="Arial"/>
                <a:sym typeface="Arial"/>
              </a:rPr>
              <a:t> </a:t>
            </a:r>
            <a:endParaRPr sz="110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33"/>
        <p:cNvGrpSpPr/>
        <p:nvPr/>
      </p:nvGrpSpPr>
      <p:grpSpPr>
        <a:xfrm>
          <a:off x="0" y="0"/>
          <a:ext cx="0" cy="0"/>
          <a:chOff x="0" y="0"/>
          <a:chExt cx="0" cy="0"/>
        </a:xfrm>
      </p:grpSpPr>
      <p:sp>
        <p:nvSpPr>
          <p:cNvPr id="134" name="Google Shape;134;p28"/>
          <p:cNvSpPr txBox="1">
            <a:spLocks noGrp="1"/>
          </p:cNvSpPr>
          <p:nvPr>
            <p:ph type="title"/>
          </p:nvPr>
        </p:nvSpPr>
        <p:spPr>
          <a:xfrm>
            <a:off x="628650" y="273843"/>
            <a:ext cx="7886700" cy="625200"/>
          </a:xfrm>
          <a:prstGeom prst="rect">
            <a:avLst/>
          </a:prstGeom>
          <a:noFill/>
          <a:ln>
            <a:noFill/>
          </a:ln>
        </p:spPr>
        <p:txBody>
          <a:bodyPr spcFirstLastPara="1" wrap="square" lIns="68575" tIns="34275" rIns="68575" bIns="34275" anchor="t" anchorCtr="0">
            <a:noAutofit/>
          </a:bodyPr>
          <a:lstStyle/>
          <a:p>
            <a:pPr marL="0" lvl="0" indent="0" algn="l" rtl="0">
              <a:lnSpc>
                <a:spcPct val="90000"/>
              </a:lnSpc>
              <a:spcBef>
                <a:spcPts val="0"/>
              </a:spcBef>
              <a:spcAft>
                <a:spcPts val="0"/>
              </a:spcAft>
              <a:buClr>
                <a:schemeClr val="accent1"/>
              </a:buClr>
              <a:buSzPts val="3300"/>
              <a:buFont typeface="Arial"/>
              <a:buNone/>
            </a:pPr>
            <a:r>
              <a:rPr lang="en"/>
              <a:t>SafeHouse Center Services</a:t>
            </a:r>
            <a:endParaRPr/>
          </a:p>
        </p:txBody>
      </p:sp>
      <p:grpSp>
        <p:nvGrpSpPr>
          <p:cNvPr id="135" name="Google Shape;135;p28"/>
          <p:cNvGrpSpPr/>
          <p:nvPr/>
        </p:nvGrpSpPr>
        <p:grpSpPr>
          <a:xfrm>
            <a:off x="630960" y="1586251"/>
            <a:ext cx="7882112" cy="2382929"/>
            <a:chOff x="3080" y="764038"/>
            <a:chExt cx="10509483" cy="3177239"/>
          </a:xfrm>
        </p:grpSpPr>
        <p:sp>
          <p:nvSpPr>
            <p:cNvPr id="136" name="Google Shape;136;p28"/>
            <p:cNvSpPr/>
            <p:nvPr/>
          </p:nvSpPr>
          <p:spPr>
            <a:xfrm>
              <a:off x="3080" y="764038"/>
              <a:ext cx="2444100" cy="1466400"/>
            </a:xfrm>
            <a:prstGeom prst="rect">
              <a:avLst/>
            </a:prstGeom>
            <a:solidFill>
              <a:schemeClr val="accent1"/>
            </a:solidFill>
            <a:ln w="12700" cap="flat" cmpd="sng">
              <a:solidFill>
                <a:schemeClr val="lt1"/>
              </a:solidFill>
              <a:prstDash val="solid"/>
              <a:miter lim="800000"/>
              <a:headEnd type="none" w="sm" len="sm"/>
              <a:tailEnd type="none" w="sm" len="sm"/>
            </a:ln>
          </p:spPr>
          <p:txBody>
            <a:bodyPr spcFirstLastPara="1" wrap="square" lIns="68575" tIns="68575" rIns="68575" bIns="68575" anchor="ctr" anchorCtr="0">
              <a:noAutofit/>
            </a:bodyPr>
            <a:lstStyle/>
            <a:p>
              <a:pPr marL="0" lvl="0" indent="0" algn="l" rtl="0">
                <a:spcBef>
                  <a:spcPts val="0"/>
                </a:spcBef>
                <a:spcAft>
                  <a:spcPts val="0"/>
                </a:spcAft>
                <a:buNone/>
              </a:pPr>
              <a:endParaRPr/>
            </a:p>
          </p:txBody>
        </p:sp>
        <p:sp>
          <p:nvSpPr>
            <p:cNvPr id="137" name="Google Shape;137;p28"/>
            <p:cNvSpPr txBox="1"/>
            <p:nvPr/>
          </p:nvSpPr>
          <p:spPr>
            <a:xfrm>
              <a:off x="3080" y="764038"/>
              <a:ext cx="2444100" cy="1466400"/>
            </a:xfrm>
            <a:prstGeom prst="rect">
              <a:avLst/>
            </a:prstGeom>
            <a:noFill/>
            <a:ln>
              <a:noFill/>
            </a:ln>
          </p:spPr>
          <p:txBody>
            <a:bodyPr spcFirstLastPara="1" wrap="square" lIns="68575" tIns="68575" rIns="68575" bIns="68575" anchor="ctr" anchorCtr="0">
              <a:noAutofit/>
            </a:bodyPr>
            <a:lstStyle/>
            <a:p>
              <a:pPr marL="0" marR="0" lvl="0" indent="0" algn="ctr" rtl="0">
                <a:lnSpc>
                  <a:spcPct val="90000"/>
                </a:lnSpc>
                <a:spcBef>
                  <a:spcPts val="0"/>
                </a:spcBef>
                <a:spcAft>
                  <a:spcPts val="0"/>
                </a:spcAft>
                <a:buNone/>
              </a:pPr>
              <a:r>
                <a:rPr lang="en" sz="1800">
                  <a:solidFill>
                    <a:srgbClr val="FFFFFF"/>
                  </a:solidFill>
                  <a:latin typeface="Roboto"/>
                  <a:ea typeface="Roboto"/>
                  <a:cs typeface="Roboto"/>
                  <a:sym typeface="Roboto"/>
                </a:rPr>
                <a:t>Domestic Violence  Crisis Intervention &amp; Support Group </a:t>
              </a:r>
              <a:endParaRPr sz="1800">
                <a:solidFill>
                  <a:schemeClr val="lt1"/>
                </a:solidFill>
                <a:latin typeface="Arial"/>
                <a:ea typeface="Arial"/>
                <a:cs typeface="Arial"/>
                <a:sym typeface="Arial"/>
              </a:endParaRPr>
            </a:p>
          </p:txBody>
        </p:sp>
        <p:sp>
          <p:nvSpPr>
            <p:cNvPr id="138" name="Google Shape;138;p28"/>
            <p:cNvSpPr/>
            <p:nvPr/>
          </p:nvSpPr>
          <p:spPr>
            <a:xfrm>
              <a:off x="2691541" y="764038"/>
              <a:ext cx="2444100" cy="1466400"/>
            </a:xfrm>
            <a:prstGeom prst="rect">
              <a:avLst/>
            </a:prstGeom>
            <a:solidFill>
              <a:schemeClr val="accent1"/>
            </a:solidFill>
            <a:ln w="12700" cap="flat" cmpd="sng">
              <a:solidFill>
                <a:schemeClr val="lt1"/>
              </a:solidFill>
              <a:prstDash val="solid"/>
              <a:miter lim="800000"/>
              <a:headEnd type="none" w="sm" len="sm"/>
              <a:tailEnd type="none" w="sm" len="sm"/>
            </a:ln>
          </p:spPr>
          <p:txBody>
            <a:bodyPr spcFirstLastPara="1" wrap="square" lIns="68575" tIns="68575" rIns="68575" bIns="68575" anchor="ctr" anchorCtr="0">
              <a:noAutofit/>
            </a:bodyPr>
            <a:lstStyle/>
            <a:p>
              <a:pPr marL="0" lvl="0" indent="0" algn="l" rtl="0">
                <a:spcBef>
                  <a:spcPts val="0"/>
                </a:spcBef>
                <a:spcAft>
                  <a:spcPts val="0"/>
                </a:spcAft>
                <a:buNone/>
              </a:pPr>
              <a:endParaRPr/>
            </a:p>
          </p:txBody>
        </p:sp>
        <p:sp>
          <p:nvSpPr>
            <p:cNvPr id="139" name="Google Shape;139;p28"/>
            <p:cNvSpPr txBox="1"/>
            <p:nvPr/>
          </p:nvSpPr>
          <p:spPr>
            <a:xfrm>
              <a:off x="2691541" y="764038"/>
              <a:ext cx="2444100" cy="1466400"/>
            </a:xfrm>
            <a:prstGeom prst="rect">
              <a:avLst/>
            </a:prstGeom>
            <a:noFill/>
            <a:ln>
              <a:noFill/>
            </a:ln>
          </p:spPr>
          <p:txBody>
            <a:bodyPr spcFirstLastPara="1" wrap="square" lIns="68575" tIns="68575" rIns="68575" bIns="68575" anchor="ctr" anchorCtr="0">
              <a:noAutofit/>
            </a:bodyPr>
            <a:lstStyle/>
            <a:p>
              <a:pPr marL="0" marR="0" lvl="0" indent="0" algn="ctr" rtl="0">
                <a:lnSpc>
                  <a:spcPct val="90000"/>
                </a:lnSpc>
                <a:spcBef>
                  <a:spcPts val="0"/>
                </a:spcBef>
                <a:spcAft>
                  <a:spcPts val="0"/>
                </a:spcAft>
                <a:buNone/>
              </a:pPr>
              <a:r>
                <a:rPr lang="en" sz="1800">
                  <a:solidFill>
                    <a:srgbClr val="FFFFFF"/>
                  </a:solidFill>
                  <a:latin typeface="Roboto"/>
                  <a:ea typeface="Roboto"/>
                  <a:cs typeface="Roboto"/>
                  <a:sym typeface="Roboto"/>
                </a:rPr>
                <a:t>Shelter &amp; Transitional Housing </a:t>
              </a:r>
              <a:endParaRPr sz="1800">
                <a:solidFill>
                  <a:schemeClr val="lt1"/>
                </a:solidFill>
                <a:latin typeface="Arial"/>
                <a:ea typeface="Arial"/>
                <a:cs typeface="Arial"/>
                <a:sym typeface="Arial"/>
              </a:endParaRPr>
            </a:p>
          </p:txBody>
        </p:sp>
        <p:sp>
          <p:nvSpPr>
            <p:cNvPr id="140" name="Google Shape;140;p28"/>
            <p:cNvSpPr/>
            <p:nvPr/>
          </p:nvSpPr>
          <p:spPr>
            <a:xfrm>
              <a:off x="5380002" y="764038"/>
              <a:ext cx="2444100" cy="1466400"/>
            </a:xfrm>
            <a:prstGeom prst="rect">
              <a:avLst/>
            </a:prstGeom>
            <a:solidFill>
              <a:schemeClr val="accent1"/>
            </a:solidFill>
            <a:ln w="12700" cap="flat" cmpd="sng">
              <a:solidFill>
                <a:schemeClr val="lt1"/>
              </a:solidFill>
              <a:prstDash val="solid"/>
              <a:miter lim="800000"/>
              <a:headEnd type="none" w="sm" len="sm"/>
              <a:tailEnd type="none" w="sm" len="sm"/>
            </a:ln>
          </p:spPr>
          <p:txBody>
            <a:bodyPr spcFirstLastPara="1" wrap="square" lIns="68575" tIns="68575" rIns="68575" bIns="68575" anchor="ctr" anchorCtr="0">
              <a:noAutofit/>
            </a:bodyPr>
            <a:lstStyle/>
            <a:p>
              <a:pPr marL="0" lvl="0" indent="0" algn="l" rtl="0">
                <a:spcBef>
                  <a:spcPts val="0"/>
                </a:spcBef>
                <a:spcAft>
                  <a:spcPts val="0"/>
                </a:spcAft>
                <a:buNone/>
              </a:pPr>
              <a:endParaRPr/>
            </a:p>
          </p:txBody>
        </p:sp>
        <p:sp>
          <p:nvSpPr>
            <p:cNvPr id="141" name="Google Shape;141;p28"/>
            <p:cNvSpPr txBox="1"/>
            <p:nvPr/>
          </p:nvSpPr>
          <p:spPr>
            <a:xfrm>
              <a:off x="5380002" y="764038"/>
              <a:ext cx="2444100" cy="1466400"/>
            </a:xfrm>
            <a:prstGeom prst="rect">
              <a:avLst/>
            </a:prstGeom>
            <a:noFill/>
            <a:ln>
              <a:noFill/>
            </a:ln>
          </p:spPr>
          <p:txBody>
            <a:bodyPr spcFirstLastPara="1" wrap="square" lIns="68575" tIns="68575" rIns="68575" bIns="68575" anchor="ctr" anchorCtr="0">
              <a:noAutofit/>
            </a:bodyPr>
            <a:lstStyle/>
            <a:p>
              <a:pPr marL="0" marR="0" lvl="0" indent="0" algn="ctr" rtl="0">
                <a:lnSpc>
                  <a:spcPct val="90000"/>
                </a:lnSpc>
                <a:spcBef>
                  <a:spcPts val="0"/>
                </a:spcBef>
                <a:spcAft>
                  <a:spcPts val="0"/>
                </a:spcAft>
                <a:buNone/>
              </a:pPr>
              <a:r>
                <a:rPr lang="en" sz="1800">
                  <a:solidFill>
                    <a:srgbClr val="FFFFFF"/>
                  </a:solidFill>
                  <a:latin typeface="Roboto"/>
                  <a:ea typeface="Roboto"/>
                  <a:cs typeface="Roboto"/>
                  <a:sym typeface="Roboto"/>
                </a:rPr>
                <a:t>Legal Advocacy </a:t>
              </a:r>
              <a:endParaRPr sz="1800">
                <a:solidFill>
                  <a:schemeClr val="lt1"/>
                </a:solidFill>
                <a:latin typeface="Arial"/>
                <a:ea typeface="Arial"/>
                <a:cs typeface="Arial"/>
                <a:sym typeface="Arial"/>
              </a:endParaRPr>
            </a:p>
          </p:txBody>
        </p:sp>
        <p:sp>
          <p:nvSpPr>
            <p:cNvPr id="142" name="Google Shape;142;p28"/>
            <p:cNvSpPr/>
            <p:nvPr/>
          </p:nvSpPr>
          <p:spPr>
            <a:xfrm>
              <a:off x="8068463" y="764038"/>
              <a:ext cx="2444100" cy="1466400"/>
            </a:xfrm>
            <a:prstGeom prst="rect">
              <a:avLst/>
            </a:prstGeom>
            <a:solidFill>
              <a:schemeClr val="accent1"/>
            </a:solidFill>
            <a:ln w="12700" cap="flat" cmpd="sng">
              <a:solidFill>
                <a:schemeClr val="lt1"/>
              </a:solidFill>
              <a:prstDash val="solid"/>
              <a:miter lim="800000"/>
              <a:headEnd type="none" w="sm" len="sm"/>
              <a:tailEnd type="none" w="sm" len="sm"/>
            </a:ln>
          </p:spPr>
          <p:txBody>
            <a:bodyPr spcFirstLastPara="1" wrap="square" lIns="68575" tIns="68575" rIns="68575" bIns="68575" anchor="ctr" anchorCtr="0">
              <a:noAutofit/>
            </a:bodyPr>
            <a:lstStyle/>
            <a:p>
              <a:pPr marL="0" lvl="0" indent="0" algn="l" rtl="0">
                <a:spcBef>
                  <a:spcPts val="0"/>
                </a:spcBef>
                <a:spcAft>
                  <a:spcPts val="0"/>
                </a:spcAft>
                <a:buNone/>
              </a:pPr>
              <a:endParaRPr/>
            </a:p>
          </p:txBody>
        </p:sp>
        <p:sp>
          <p:nvSpPr>
            <p:cNvPr id="143" name="Google Shape;143;p28"/>
            <p:cNvSpPr txBox="1"/>
            <p:nvPr/>
          </p:nvSpPr>
          <p:spPr>
            <a:xfrm>
              <a:off x="8068463" y="764038"/>
              <a:ext cx="2444100" cy="1466400"/>
            </a:xfrm>
            <a:prstGeom prst="rect">
              <a:avLst/>
            </a:prstGeom>
            <a:noFill/>
            <a:ln>
              <a:noFill/>
            </a:ln>
          </p:spPr>
          <p:txBody>
            <a:bodyPr spcFirstLastPara="1" wrap="square" lIns="68575" tIns="68575" rIns="68575" bIns="68575" anchor="ctr" anchorCtr="0">
              <a:noAutofit/>
            </a:bodyPr>
            <a:lstStyle/>
            <a:p>
              <a:pPr marL="0" marR="0" lvl="0" indent="0" algn="ctr" rtl="0">
                <a:lnSpc>
                  <a:spcPct val="90000"/>
                </a:lnSpc>
                <a:spcBef>
                  <a:spcPts val="0"/>
                </a:spcBef>
                <a:spcAft>
                  <a:spcPts val="0"/>
                </a:spcAft>
                <a:buNone/>
              </a:pPr>
              <a:r>
                <a:rPr lang="en" sz="1800">
                  <a:solidFill>
                    <a:srgbClr val="FFFFFF"/>
                  </a:solidFill>
                  <a:latin typeface="Roboto"/>
                  <a:ea typeface="Roboto"/>
                  <a:cs typeface="Roboto"/>
                  <a:sym typeface="Roboto"/>
                </a:rPr>
                <a:t>24 Hour Helpline  </a:t>
              </a:r>
              <a:endParaRPr sz="1100"/>
            </a:p>
          </p:txBody>
        </p:sp>
        <p:sp>
          <p:nvSpPr>
            <p:cNvPr id="144" name="Google Shape;144;p28"/>
            <p:cNvSpPr/>
            <p:nvPr/>
          </p:nvSpPr>
          <p:spPr>
            <a:xfrm>
              <a:off x="3080" y="2474877"/>
              <a:ext cx="2444100" cy="1466400"/>
            </a:xfrm>
            <a:prstGeom prst="rect">
              <a:avLst/>
            </a:prstGeom>
            <a:solidFill>
              <a:schemeClr val="accent1"/>
            </a:solidFill>
            <a:ln w="12700" cap="flat" cmpd="sng">
              <a:solidFill>
                <a:schemeClr val="lt1"/>
              </a:solidFill>
              <a:prstDash val="solid"/>
              <a:miter lim="800000"/>
              <a:headEnd type="none" w="sm" len="sm"/>
              <a:tailEnd type="none" w="sm" len="sm"/>
            </a:ln>
          </p:spPr>
          <p:txBody>
            <a:bodyPr spcFirstLastPara="1" wrap="square" lIns="68575" tIns="68575" rIns="68575" bIns="68575" anchor="ctr" anchorCtr="0">
              <a:noAutofit/>
            </a:bodyPr>
            <a:lstStyle/>
            <a:p>
              <a:pPr marL="0" lvl="0" indent="0" algn="l" rtl="0">
                <a:spcBef>
                  <a:spcPts val="0"/>
                </a:spcBef>
                <a:spcAft>
                  <a:spcPts val="0"/>
                </a:spcAft>
                <a:buNone/>
              </a:pPr>
              <a:endParaRPr/>
            </a:p>
          </p:txBody>
        </p:sp>
        <p:sp>
          <p:nvSpPr>
            <p:cNvPr id="145" name="Google Shape;145;p28"/>
            <p:cNvSpPr txBox="1"/>
            <p:nvPr/>
          </p:nvSpPr>
          <p:spPr>
            <a:xfrm>
              <a:off x="3080" y="2474877"/>
              <a:ext cx="2444100" cy="1466400"/>
            </a:xfrm>
            <a:prstGeom prst="rect">
              <a:avLst/>
            </a:prstGeom>
            <a:noFill/>
            <a:ln>
              <a:noFill/>
            </a:ln>
          </p:spPr>
          <p:txBody>
            <a:bodyPr spcFirstLastPara="1" wrap="square" lIns="68575" tIns="68575" rIns="68575" bIns="68575" anchor="ctr" anchorCtr="0">
              <a:noAutofit/>
            </a:bodyPr>
            <a:lstStyle/>
            <a:p>
              <a:pPr marL="0" marR="0" lvl="0" indent="0" algn="ctr" rtl="0">
                <a:lnSpc>
                  <a:spcPct val="90000"/>
                </a:lnSpc>
                <a:spcBef>
                  <a:spcPts val="0"/>
                </a:spcBef>
                <a:spcAft>
                  <a:spcPts val="0"/>
                </a:spcAft>
                <a:buNone/>
              </a:pPr>
              <a:r>
                <a:rPr lang="en" sz="1800">
                  <a:solidFill>
                    <a:srgbClr val="FFFFFF"/>
                  </a:solidFill>
                  <a:latin typeface="Roboto"/>
                  <a:ea typeface="Roboto"/>
                  <a:cs typeface="Roboto"/>
                  <a:sym typeface="Roboto"/>
                </a:rPr>
                <a:t>Community Outreach </a:t>
              </a:r>
              <a:endParaRPr sz="1100"/>
            </a:p>
          </p:txBody>
        </p:sp>
        <p:sp>
          <p:nvSpPr>
            <p:cNvPr id="146" name="Google Shape;146;p28"/>
            <p:cNvSpPr/>
            <p:nvPr/>
          </p:nvSpPr>
          <p:spPr>
            <a:xfrm>
              <a:off x="2691541" y="2474877"/>
              <a:ext cx="2444100" cy="1466400"/>
            </a:xfrm>
            <a:prstGeom prst="rect">
              <a:avLst/>
            </a:prstGeom>
            <a:solidFill>
              <a:schemeClr val="accent1"/>
            </a:solidFill>
            <a:ln w="12700" cap="flat" cmpd="sng">
              <a:solidFill>
                <a:schemeClr val="lt1"/>
              </a:solidFill>
              <a:prstDash val="solid"/>
              <a:miter lim="800000"/>
              <a:headEnd type="none" w="sm" len="sm"/>
              <a:tailEnd type="none" w="sm" len="sm"/>
            </a:ln>
          </p:spPr>
          <p:txBody>
            <a:bodyPr spcFirstLastPara="1" wrap="square" lIns="68575" tIns="68575" rIns="68575" bIns="68575" anchor="ctr" anchorCtr="0">
              <a:noAutofit/>
            </a:bodyPr>
            <a:lstStyle/>
            <a:p>
              <a:pPr marL="0" lvl="0" indent="0" algn="l" rtl="0">
                <a:spcBef>
                  <a:spcPts val="0"/>
                </a:spcBef>
                <a:spcAft>
                  <a:spcPts val="0"/>
                </a:spcAft>
                <a:buNone/>
              </a:pPr>
              <a:endParaRPr/>
            </a:p>
          </p:txBody>
        </p:sp>
        <p:sp>
          <p:nvSpPr>
            <p:cNvPr id="147" name="Google Shape;147;p28"/>
            <p:cNvSpPr txBox="1"/>
            <p:nvPr/>
          </p:nvSpPr>
          <p:spPr>
            <a:xfrm>
              <a:off x="2691541" y="2474877"/>
              <a:ext cx="2444100" cy="1466400"/>
            </a:xfrm>
            <a:prstGeom prst="rect">
              <a:avLst/>
            </a:prstGeom>
            <a:noFill/>
            <a:ln>
              <a:noFill/>
            </a:ln>
          </p:spPr>
          <p:txBody>
            <a:bodyPr spcFirstLastPara="1" wrap="square" lIns="68575" tIns="68575" rIns="68575" bIns="68575" anchor="ctr" anchorCtr="0">
              <a:noAutofit/>
            </a:bodyPr>
            <a:lstStyle/>
            <a:p>
              <a:pPr marL="0" marR="0" lvl="0" indent="0" algn="ctr" rtl="0">
                <a:lnSpc>
                  <a:spcPct val="90000"/>
                </a:lnSpc>
                <a:spcBef>
                  <a:spcPts val="0"/>
                </a:spcBef>
                <a:spcAft>
                  <a:spcPts val="0"/>
                </a:spcAft>
                <a:buNone/>
              </a:pPr>
              <a:r>
                <a:rPr lang="en" sz="1800">
                  <a:solidFill>
                    <a:srgbClr val="FFFFFF"/>
                  </a:solidFill>
                  <a:latin typeface="Roboto"/>
                  <a:ea typeface="Roboto"/>
                  <a:cs typeface="Roboto"/>
                  <a:sym typeface="Roboto"/>
                </a:rPr>
                <a:t>24 Hour Response Team </a:t>
              </a:r>
              <a:endParaRPr sz="1800">
                <a:solidFill>
                  <a:schemeClr val="lt1"/>
                </a:solidFill>
                <a:latin typeface="Arial"/>
                <a:ea typeface="Arial"/>
                <a:cs typeface="Arial"/>
                <a:sym typeface="Arial"/>
              </a:endParaRPr>
            </a:p>
          </p:txBody>
        </p:sp>
        <p:sp>
          <p:nvSpPr>
            <p:cNvPr id="148" name="Google Shape;148;p28"/>
            <p:cNvSpPr/>
            <p:nvPr/>
          </p:nvSpPr>
          <p:spPr>
            <a:xfrm>
              <a:off x="5380002" y="2474877"/>
              <a:ext cx="2444100" cy="1466400"/>
            </a:xfrm>
            <a:prstGeom prst="rect">
              <a:avLst/>
            </a:prstGeom>
            <a:solidFill>
              <a:schemeClr val="accent1"/>
            </a:solidFill>
            <a:ln w="12700" cap="flat" cmpd="sng">
              <a:solidFill>
                <a:schemeClr val="lt1"/>
              </a:solidFill>
              <a:prstDash val="solid"/>
              <a:miter lim="800000"/>
              <a:headEnd type="none" w="sm" len="sm"/>
              <a:tailEnd type="none" w="sm" len="sm"/>
            </a:ln>
          </p:spPr>
          <p:txBody>
            <a:bodyPr spcFirstLastPara="1" wrap="square" lIns="68575" tIns="68575" rIns="68575" bIns="68575" anchor="ctr" anchorCtr="0">
              <a:noAutofit/>
            </a:bodyPr>
            <a:lstStyle/>
            <a:p>
              <a:pPr marL="0" lvl="0" indent="0" algn="l" rtl="0">
                <a:spcBef>
                  <a:spcPts val="0"/>
                </a:spcBef>
                <a:spcAft>
                  <a:spcPts val="0"/>
                </a:spcAft>
                <a:buNone/>
              </a:pPr>
              <a:endParaRPr/>
            </a:p>
          </p:txBody>
        </p:sp>
        <p:sp>
          <p:nvSpPr>
            <p:cNvPr id="149" name="Google Shape;149;p28"/>
            <p:cNvSpPr txBox="1"/>
            <p:nvPr/>
          </p:nvSpPr>
          <p:spPr>
            <a:xfrm>
              <a:off x="5380002" y="2474877"/>
              <a:ext cx="2444100" cy="1466400"/>
            </a:xfrm>
            <a:prstGeom prst="rect">
              <a:avLst/>
            </a:prstGeom>
            <a:noFill/>
            <a:ln>
              <a:noFill/>
            </a:ln>
          </p:spPr>
          <p:txBody>
            <a:bodyPr spcFirstLastPara="1" wrap="square" lIns="68575" tIns="68575" rIns="68575" bIns="68575" anchor="ctr" anchorCtr="0">
              <a:noAutofit/>
            </a:bodyPr>
            <a:lstStyle/>
            <a:p>
              <a:pPr marL="0" marR="0" lvl="0" indent="0" algn="ctr" rtl="0">
                <a:lnSpc>
                  <a:spcPct val="90000"/>
                </a:lnSpc>
                <a:spcBef>
                  <a:spcPts val="0"/>
                </a:spcBef>
                <a:spcAft>
                  <a:spcPts val="0"/>
                </a:spcAft>
                <a:buNone/>
              </a:pPr>
              <a:r>
                <a:rPr lang="en" sz="1800">
                  <a:solidFill>
                    <a:srgbClr val="FFFFFF"/>
                  </a:solidFill>
                  <a:latin typeface="Roboto"/>
                  <a:ea typeface="Roboto"/>
                  <a:cs typeface="Roboto"/>
                  <a:sym typeface="Roboto"/>
                </a:rPr>
                <a:t>Children &amp; Youth </a:t>
              </a:r>
              <a:endParaRPr sz="1800">
                <a:solidFill>
                  <a:schemeClr val="lt1"/>
                </a:solidFill>
                <a:latin typeface="Arial"/>
                <a:ea typeface="Arial"/>
                <a:cs typeface="Arial"/>
                <a:sym typeface="Arial"/>
              </a:endParaRPr>
            </a:p>
          </p:txBody>
        </p:sp>
        <p:sp>
          <p:nvSpPr>
            <p:cNvPr id="150" name="Google Shape;150;p28"/>
            <p:cNvSpPr/>
            <p:nvPr/>
          </p:nvSpPr>
          <p:spPr>
            <a:xfrm>
              <a:off x="8068463" y="2474877"/>
              <a:ext cx="2444100" cy="1466400"/>
            </a:xfrm>
            <a:prstGeom prst="rect">
              <a:avLst/>
            </a:prstGeom>
            <a:solidFill>
              <a:schemeClr val="accent1"/>
            </a:solidFill>
            <a:ln w="12700" cap="flat" cmpd="sng">
              <a:solidFill>
                <a:schemeClr val="lt1"/>
              </a:solidFill>
              <a:prstDash val="solid"/>
              <a:miter lim="800000"/>
              <a:headEnd type="none" w="sm" len="sm"/>
              <a:tailEnd type="none" w="sm" len="sm"/>
            </a:ln>
          </p:spPr>
          <p:txBody>
            <a:bodyPr spcFirstLastPara="1" wrap="square" lIns="68575" tIns="68575" rIns="68575" bIns="68575" anchor="ctr" anchorCtr="0">
              <a:noAutofit/>
            </a:bodyPr>
            <a:lstStyle/>
            <a:p>
              <a:pPr marL="0" lvl="0" indent="0" algn="l" rtl="0">
                <a:spcBef>
                  <a:spcPts val="0"/>
                </a:spcBef>
                <a:spcAft>
                  <a:spcPts val="0"/>
                </a:spcAft>
                <a:buNone/>
              </a:pPr>
              <a:endParaRPr/>
            </a:p>
          </p:txBody>
        </p:sp>
        <p:sp>
          <p:nvSpPr>
            <p:cNvPr id="151" name="Google Shape;151;p28"/>
            <p:cNvSpPr txBox="1"/>
            <p:nvPr/>
          </p:nvSpPr>
          <p:spPr>
            <a:xfrm>
              <a:off x="8068463" y="2474877"/>
              <a:ext cx="2444100" cy="1466400"/>
            </a:xfrm>
            <a:prstGeom prst="rect">
              <a:avLst/>
            </a:prstGeom>
            <a:noFill/>
            <a:ln>
              <a:noFill/>
            </a:ln>
          </p:spPr>
          <p:txBody>
            <a:bodyPr spcFirstLastPara="1" wrap="square" lIns="68575" tIns="68575" rIns="68575" bIns="68575" anchor="ctr" anchorCtr="0">
              <a:noAutofit/>
            </a:bodyPr>
            <a:lstStyle/>
            <a:p>
              <a:pPr marL="0" marR="0" lvl="0" indent="0" algn="ctr" rtl="0">
                <a:lnSpc>
                  <a:spcPct val="90000"/>
                </a:lnSpc>
                <a:spcBef>
                  <a:spcPts val="0"/>
                </a:spcBef>
                <a:spcAft>
                  <a:spcPts val="0"/>
                </a:spcAft>
                <a:buNone/>
              </a:pPr>
              <a:r>
                <a:rPr lang="en" sz="1800">
                  <a:solidFill>
                    <a:srgbClr val="FFFFFF"/>
                  </a:solidFill>
                  <a:latin typeface="Roboto"/>
                  <a:ea typeface="Roboto"/>
                  <a:cs typeface="Roboto"/>
                  <a:sym typeface="Roboto"/>
                </a:rPr>
                <a:t>Sexual Assault Crisis Intervention  &amp; Support Group </a:t>
              </a:r>
              <a:endParaRPr sz="1800">
                <a:solidFill>
                  <a:schemeClr val="lt1"/>
                </a:solidFill>
                <a:latin typeface="Arial"/>
                <a:ea typeface="Arial"/>
                <a:cs typeface="Arial"/>
                <a:sym typeface="Arial"/>
              </a:endParaRPr>
            </a:p>
          </p:txBody>
        </p:sp>
      </p:gr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00FFFF"/>
        </a:solidFill>
        <a:effectLst/>
      </p:bgPr>
    </p:bg>
    <p:spTree>
      <p:nvGrpSpPr>
        <p:cNvPr id="1" name="Shape 155"/>
        <p:cNvGrpSpPr/>
        <p:nvPr/>
      </p:nvGrpSpPr>
      <p:grpSpPr>
        <a:xfrm>
          <a:off x="0" y="0"/>
          <a:ext cx="0" cy="0"/>
          <a:chOff x="0" y="0"/>
          <a:chExt cx="0" cy="0"/>
        </a:xfrm>
      </p:grpSpPr>
      <p:sp>
        <p:nvSpPr>
          <p:cNvPr id="156" name="Google Shape;156;p29"/>
          <p:cNvSpPr txBox="1">
            <a:spLocks noGrp="1"/>
          </p:cNvSpPr>
          <p:nvPr>
            <p:ph type="title"/>
          </p:nvPr>
        </p:nvSpPr>
        <p:spPr>
          <a:xfrm>
            <a:off x="311700" y="201325"/>
            <a:ext cx="8520600" cy="8163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Clr>
                <a:schemeClr val="dk1"/>
              </a:buClr>
              <a:buSzPts val="990"/>
              <a:buFont typeface="Arial"/>
              <a:buNone/>
            </a:pPr>
            <a:r>
              <a:rPr lang="en" sz="4400" b="1">
                <a:solidFill>
                  <a:srgbClr val="383A73"/>
                </a:solidFill>
              </a:rPr>
              <a:t>Support Groups </a:t>
            </a:r>
            <a:endParaRPr/>
          </a:p>
        </p:txBody>
      </p:sp>
      <p:sp>
        <p:nvSpPr>
          <p:cNvPr id="157" name="Google Shape;157;p29"/>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fontScale="77500" lnSpcReduction="20000"/>
          </a:bodyPr>
          <a:lstStyle/>
          <a:p>
            <a:pPr marL="0" lvl="0" indent="0" algn="just" rtl="0">
              <a:lnSpc>
                <a:spcPct val="90000"/>
              </a:lnSpc>
              <a:spcBef>
                <a:spcPts val="0"/>
              </a:spcBef>
              <a:spcAft>
                <a:spcPts val="0"/>
              </a:spcAft>
              <a:buClr>
                <a:schemeClr val="dk1"/>
              </a:buClr>
              <a:buSzPct val="37469"/>
              <a:buFont typeface="Arial"/>
              <a:buNone/>
            </a:pPr>
            <a:r>
              <a:rPr lang="en" sz="2935">
                <a:solidFill>
                  <a:schemeClr val="dk1"/>
                </a:solidFill>
              </a:rPr>
              <a:t>Our support groups provide a safe environment as well as</a:t>
            </a:r>
            <a:endParaRPr sz="2085"/>
          </a:p>
          <a:p>
            <a:pPr marL="0" lvl="0" indent="0" algn="l" rtl="0">
              <a:spcBef>
                <a:spcPts val="0"/>
              </a:spcBef>
              <a:spcAft>
                <a:spcPts val="0"/>
              </a:spcAft>
              <a:buNone/>
            </a:pPr>
            <a:r>
              <a:rPr lang="en" sz="2952"/>
              <a:t>Support and healing from the abuse someone may have experienced</a:t>
            </a:r>
            <a:endParaRPr sz="2952"/>
          </a:p>
          <a:p>
            <a:pPr marL="0" lvl="0" indent="0" algn="l" rtl="0">
              <a:spcBef>
                <a:spcPts val="1200"/>
              </a:spcBef>
              <a:spcAft>
                <a:spcPts val="0"/>
              </a:spcAft>
              <a:buNone/>
            </a:pPr>
            <a:endParaRPr sz="2952"/>
          </a:p>
          <a:p>
            <a:pPr marL="0" lvl="0" indent="0" algn="l" rtl="0">
              <a:spcBef>
                <a:spcPts val="1200"/>
              </a:spcBef>
              <a:spcAft>
                <a:spcPts val="0"/>
              </a:spcAft>
              <a:buClr>
                <a:schemeClr val="dk1"/>
              </a:buClr>
              <a:buSzPct val="91666"/>
              <a:buFont typeface="Arial"/>
              <a:buNone/>
            </a:pPr>
            <a:r>
              <a:rPr lang="en" sz="1200" b="1">
                <a:solidFill>
                  <a:srgbClr val="44546A"/>
                </a:solidFill>
              </a:rPr>
              <a:t>•</a:t>
            </a:r>
            <a:r>
              <a:rPr lang="en" sz="2278">
                <a:solidFill>
                  <a:srgbClr val="44546A"/>
                </a:solidFill>
              </a:rPr>
              <a:t>Sexual Assault Drop In Group- Monday 6-7:30pm</a:t>
            </a:r>
            <a:endParaRPr sz="2278">
              <a:solidFill>
                <a:srgbClr val="44546A"/>
              </a:solidFill>
            </a:endParaRPr>
          </a:p>
          <a:p>
            <a:pPr marL="0" lvl="0" indent="0" algn="l" rtl="0">
              <a:spcBef>
                <a:spcPts val="0"/>
              </a:spcBef>
              <a:spcAft>
                <a:spcPts val="0"/>
              </a:spcAft>
              <a:buClr>
                <a:schemeClr val="dk1"/>
              </a:buClr>
              <a:buSzPct val="67543"/>
              <a:buFont typeface="Arial"/>
              <a:buNone/>
            </a:pPr>
            <a:r>
              <a:rPr lang="en" sz="1628">
                <a:solidFill>
                  <a:srgbClr val="44546A"/>
                </a:solidFill>
              </a:rPr>
              <a:t>•</a:t>
            </a:r>
            <a:r>
              <a:rPr lang="en" sz="2278">
                <a:solidFill>
                  <a:srgbClr val="44546A"/>
                </a:solidFill>
              </a:rPr>
              <a:t>Black Women SA group – Wednesday 6-7:30pm</a:t>
            </a:r>
            <a:endParaRPr sz="2278">
              <a:solidFill>
                <a:srgbClr val="44546A"/>
              </a:solidFill>
            </a:endParaRPr>
          </a:p>
          <a:p>
            <a:pPr marL="0" lvl="0" indent="0" algn="l" rtl="0">
              <a:spcBef>
                <a:spcPts val="0"/>
              </a:spcBef>
              <a:spcAft>
                <a:spcPts val="0"/>
              </a:spcAft>
              <a:buClr>
                <a:schemeClr val="dk1"/>
              </a:buClr>
              <a:buSzPct val="67543"/>
              <a:buFont typeface="Arial"/>
              <a:buNone/>
            </a:pPr>
            <a:r>
              <a:rPr lang="en" sz="1628">
                <a:solidFill>
                  <a:srgbClr val="44546A"/>
                </a:solidFill>
              </a:rPr>
              <a:t>•</a:t>
            </a:r>
            <a:r>
              <a:rPr lang="en" sz="2278">
                <a:solidFill>
                  <a:srgbClr val="44546A"/>
                </a:solidFill>
              </a:rPr>
              <a:t>Men’s Sexual Assault Drop In Group- Wednesday 6-7:30pm</a:t>
            </a:r>
            <a:endParaRPr sz="2278">
              <a:solidFill>
                <a:srgbClr val="44546A"/>
              </a:solidFill>
            </a:endParaRPr>
          </a:p>
          <a:p>
            <a:pPr marL="0" lvl="0" indent="0" algn="l" rtl="0">
              <a:spcBef>
                <a:spcPts val="0"/>
              </a:spcBef>
              <a:spcAft>
                <a:spcPts val="0"/>
              </a:spcAft>
              <a:buClr>
                <a:schemeClr val="dk1"/>
              </a:buClr>
              <a:buSzPct val="67543"/>
              <a:buFont typeface="Arial"/>
              <a:buNone/>
            </a:pPr>
            <a:r>
              <a:rPr lang="en" sz="1628">
                <a:solidFill>
                  <a:srgbClr val="44546A"/>
                </a:solidFill>
              </a:rPr>
              <a:t>•</a:t>
            </a:r>
            <a:r>
              <a:rPr lang="en" sz="2278">
                <a:solidFill>
                  <a:srgbClr val="44546A"/>
                </a:solidFill>
              </a:rPr>
              <a:t>LGBTIQ SA survivor 6 week group- Tuesday 6-7:30pm</a:t>
            </a:r>
            <a:endParaRPr sz="2278">
              <a:solidFill>
                <a:srgbClr val="44546A"/>
              </a:solidFill>
            </a:endParaRPr>
          </a:p>
          <a:p>
            <a:pPr marL="0" lvl="0" indent="0" algn="l" rtl="0">
              <a:spcBef>
                <a:spcPts val="0"/>
              </a:spcBef>
              <a:spcAft>
                <a:spcPts val="0"/>
              </a:spcAft>
              <a:buClr>
                <a:schemeClr val="dk1"/>
              </a:buClr>
              <a:buSzPct val="67543"/>
              <a:buFont typeface="Arial"/>
              <a:buNone/>
            </a:pPr>
            <a:r>
              <a:rPr lang="en" sz="1628">
                <a:solidFill>
                  <a:srgbClr val="44546A"/>
                </a:solidFill>
              </a:rPr>
              <a:t>•</a:t>
            </a:r>
            <a:r>
              <a:rPr lang="en" sz="2278">
                <a:solidFill>
                  <a:srgbClr val="44546A"/>
                </a:solidFill>
              </a:rPr>
              <a:t>Safe Connections for Intellectual &amp; Developmental Disabilities</a:t>
            </a:r>
            <a:endParaRPr sz="2278">
              <a:solidFill>
                <a:srgbClr val="44546A"/>
              </a:solidFill>
            </a:endParaRPr>
          </a:p>
          <a:p>
            <a:pPr marL="0" lvl="0" indent="0" algn="l" rtl="0">
              <a:spcBef>
                <a:spcPts val="0"/>
              </a:spcBef>
              <a:spcAft>
                <a:spcPts val="0"/>
              </a:spcAft>
              <a:buClr>
                <a:schemeClr val="dk1"/>
              </a:buClr>
              <a:buSzPct val="67543"/>
              <a:buFont typeface="Arial"/>
              <a:buNone/>
            </a:pPr>
            <a:r>
              <a:rPr lang="en" sz="1628">
                <a:solidFill>
                  <a:srgbClr val="44546A"/>
                </a:solidFill>
              </a:rPr>
              <a:t>•</a:t>
            </a:r>
            <a:r>
              <a:rPr lang="en" sz="2278">
                <a:solidFill>
                  <a:srgbClr val="44546A"/>
                </a:solidFill>
              </a:rPr>
              <a:t>Friends &amp; Family Workshop </a:t>
            </a:r>
            <a:endParaRPr sz="2278">
              <a:solidFill>
                <a:srgbClr val="44546A"/>
              </a:solidFill>
            </a:endParaRPr>
          </a:p>
          <a:p>
            <a:pPr marL="0" lvl="0" indent="0" algn="l" rtl="0">
              <a:spcBef>
                <a:spcPts val="0"/>
              </a:spcBef>
              <a:spcAft>
                <a:spcPts val="0"/>
              </a:spcAft>
              <a:buClr>
                <a:schemeClr val="dk1"/>
              </a:buClr>
              <a:buSzPct val="49359"/>
              <a:buFont typeface="Arial"/>
              <a:buNone/>
            </a:pPr>
            <a:endParaRPr sz="2228"/>
          </a:p>
          <a:p>
            <a:pPr marL="0" lvl="0" indent="0" algn="l" rtl="0">
              <a:spcBef>
                <a:spcPts val="1200"/>
              </a:spcBef>
              <a:spcAft>
                <a:spcPts val="1200"/>
              </a:spcAft>
              <a:buNone/>
            </a:pPr>
            <a:endParaRPr/>
          </a:p>
        </p:txBody>
      </p:sp>
      <p:pic>
        <p:nvPicPr>
          <p:cNvPr id="158" name="Google Shape;158;p29"/>
          <p:cNvPicPr preferRelativeResize="0"/>
          <p:nvPr/>
        </p:nvPicPr>
        <p:blipFill>
          <a:blip r:embed="rId3">
            <a:alphaModFix/>
          </a:blip>
          <a:stretch>
            <a:fillRect/>
          </a:stretch>
        </p:blipFill>
        <p:spPr>
          <a:xfrm>
            <a:off x="3062125" y="3711625"/>
            <a:ext cx="5577625" cy="1249500"/>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62"/>
        <p:cNvGrpSpPr/>
        <p:nvPr/>
      </p:nvGrpSpPr>
      <p:grpSpPr>
        <a:xfrm>
          <a:off x="0" y="0"/>
          <a:ext cx="0" cy="0"/>
          <a:chOff x="0" y="0"/>
          <a:chExt cx="0" cy="0"/>
        </a:xfrm>
      </p:grpSpPr>
      <p:sp>
        <p:nvSpPr>
          <p:cNvPr id="163" name="Google Shape;163;p30"/>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endParaRPr/>
          </a:p>
        </p:txBody>
      </p:sp>
      <p:sp>
        <p:nvSpPr>
          <p:cNvPr id="164" name="Google Shape;164;p30"/>
          <p:cNvSpPr txBox="1">
            <a:spLocks noGrp="1"/>
          </p:cNvSpPr>
          <p:nvPr>
            <p:ph type="body" idx="1"/>
          </p:nvPr>
        </p:nvSpPr>
        <p:spPr>
          <a:xfrm>
            <a:off x="311700" y="1152475"/>
            <a:ext cx="3999900" cy="3416400"/>
          </a:xfrm>
          <a:prstGeom prst="rect">
            <a:avLst/>
          </a:prstGeom>
        </p:spPr>
        <p:txBody>
          <a:bodyPr spcFirstLastPara="1" wrap="square" lIns="91425" tIns="91425" rIns="91425" bIns="91425" anchor="t" anchorCtr="0">
            <a:normAutofit/>
          </a:bodyPr>
          <a:lstStyle/>
          <a:p>
            <a:pPr marL="0" lvl="0" indent="0" algn="l" rtl="0">
              <a:spcBef>
                <a:spcPts val="0"/>
              </a:spcBef>
              <a:spcAft>
                <a:spcPts val="1200"/>
              </a:spcAft>
              <a:buNone/>
            </a:pPr>
            <a:endParaRPr/>
          </a:p>
        </p:txBody>
      </p:sp>
      <p:sp>
        <p:nvSpPr>
          <p:cNvPr id="165" name="Google Shape;165;p30"/>
          <p:cNvSpPr txBox="1">
            <a:spLocks noGrp="1"/>
          </p:cNvSpPr>
          <p:nvPr>
            <p:ph type="body" idx="2"/>
          </p:nvPr>
        </p:nvSpPr>
        <p:spPr>
          <a:xfrm>
            <a:off x="4832400" y="1152475"/>
            <a:ext cx="3999900" cy="3416400"/>
          </a:xfrm>
          <a:prstGeom prst="rect">
            <a:avLst/>
          </a:prstGeom>
        </p:spPr>
        <p:txBody>
          <a:bodyPr spcFirstLastPara="1" wrap="square" lIns="91425" tIns="91425" rIns="91425" bIns="91425" anchor="t" anchorCtr="0">
            <a:normAutofit/>
          </a:bodyPr>
          <a:lstStyle/>
          <a:p>
            <a:pPr marL="0" lvl="0" indent="0" algn="l" rtl="0">
              <a:spcBef>
                <a:spcPts val="0"/>
              </a:spcBef>
              <a:spcAft>
                <a:spcPts val="1200"/>
              </a:spcAft>
              <a:buNone/>
            </a:pPr>
            <a:endParaRPr/>
          </a:p>
        </p:txBody>
      </p:sp>
      <p:pic>
        <p:nvPicPr>
          <p:cNvPr id="166" name="Google Shape;166;p30" descr="A strong Black woman is a cultural icon. But when Black women cling to that image rather than acknowledging and addressing the stress and trauma so many have experienced, they may experience mental and physical problems, says Northwestern Medicine clinical psychologist Inger Burnett-Zeigler.&#10;&#10;Burnett-Zeigler wants to help them confront their pain and suffering, and learn tools for coping through her new book, “Nobody Knows the Trouble I’ve Seen: The Emotional Lives of Black Women (Amistad, June 29, 2021.)”" title="Black women don’t always have to be strong, says new book">
            <a:hlinkClick r:id="rId3"/>
          </p:cNvPr>
          <p:cNvPicPr preferRelativeResize="0"/>
          <p:nvPr/>
        </p:nvPicPr>
        <p:blipFill>
          <a:blip r:embed="rId4">
            <a:alphaModFix/>
          </a:blip>
          <a:stretch>
            <a:fillRect/>
          </a:stretch>
        </p:blipFill>
        <p:spPr>
          <a:xfrm>
            <a:off x="65975" y="167800"/>
            <a:ext cx="8986250" cy="4705050"/>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66"/>
                                        </p:tgtEl>
                                        <p:attrNameLst>
                                          <p:attrName>style.visibility</p:attrName>
                                        </p:attrNameLst>
                                      </p:cBhvr>
                                      <p:to>
                                        <p:strVal val="visible"/>
                                      </p:to>
                                    </p:set>
                                    <p:animEffect transition="in" filter="fade">
                                      <p:cBhvr>
                                        <p:cTn id="7" dur="1000"/>
                                        <p:tgtEl>
                                          <p:spTgt spid="16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70"/>
        <p:cNvGrpSpPr/>
        <p:nvPr/>
      </p:nvGrpSpPr>
      <p:grpSpPr>
        <a:xfrm>
          <a:off x="0" y="0"/>
          <a:ext cx="0" cy="0"/>
          <a:chOff x="0" y="0"/>
          <a:chExt cx="0" cy="0"/>
        </a:xfrm>
      </p:grpSpPr>
      <p:sp>
        <p:nvSpPr>
          <p:cNvPr id="171" name="Google Shape;171;p31"/>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endParaRPr/>
          </a:p>
        </p:txBody>
      </p:sp>
      <p:sp>
        <p:nvSpPr>
          <p:cNvPr id="172" name="Google Shape;172;p31"/>
          <p:cNvSpPr txBox="1">
            <a:spLocks noGrp="1"/>
          </p:cNvSpPr>
          <p:nvPr>
            <p:ph type="body" idx="1"/>
          </p:nvPr>
        </p:nvSpPr>
        <p:spPr>
          <a:xfrm>
            <a:off x="311700" y="1152475"/>
            <a:ext cx="3999900" cy="3416400"/>
          </a:xfrm>
          <a:prstGeom prst="rect">
            <a:avLst/>
          </a:prstGeom>
        </p:spPr>
        <p:txBody>
          <a:bodyPr spcFirstLastPara="1" wrap="square" lIns="91425" tIns="91425" rIns="91425" bIns="91425" anchor="t" anchorCtr="0">
            <a:normAutofit/>
          </a:bodyPr>
          <a:lstStyle/>
          <a:p>
            <a:pPr marL="0" lvl="0" indent="0" algn="l" rtl="0">
              <a:spcBef>
                <a:spcPts val="0"/>
              </a:spcBef>
              <a:spcAft>
                <a:spcPts val="1200"/>
              </a:spcAft>
              <a:buNone/>
            </a:pPr>
            <a:endParaRPr/>
          </a:p>
        </p:txBody>
      </p:sp>
      <p:sp>
        <p:nvSpPr>
          <p:cNvPr id="173" name="Google Shape;173;p31"/>
          <p:cNvSpPr txBox="1">
            <a:spLocks noGrp="1"/>
          </p:cNvSpPr>
          <p:nvPr>
            <p:ph type="body" idx="2"/>
          </p:nvPr>
        </p:nvSpPr>
        <p:spPr>
          <a:xfrm>
            <a:off x="4832400" y="1152475"/>
            <a:ext cx="3999900" cy="3416400"/>
          </a:xfrm>
          <a:prstGeom prst="rect">
            <a:avLst/>
          </a:prstGeom>
        </p:spPr>
        <p:txBody>
          <a:bodyPr spcFirstLastPara="1" wrap="square" lIns="91425" tIns="91425" rIns="91425" bIns="91425" anchor="t" anchorCtr="0">
            <a:normAutofit/>
          </a:bodyPr>
          <a:lstStyle/>
          <a:p>
            <a:pPr marL="0" lvl="0" indent="0" algn="l" rtl="0">
              <a:spcBef>
                <a:spcPts val="0"/>
              </a:spcBef>
              <a:spcAft>
                <a:spcPts val="1200"/>
              </a:spcAft>
              <a:buNone/>
            </a:pPr>
            <a:endParaRPr/>
          </a:p>
        </p:txBody>
      </p:sp>
      <p:pic>
        <p:nvPicPr>
          <p:cNvPr id="174" name="Google Shape;174;p31"/>
          <p:cNvPicPr preferRelativeResize="0"/>
          <p:nvPr/>
        </p:nvPicPr>
        <p:blipFill>
          <a:blip r:embed="rId3">
            <a:alphaModFix/>
          </a:blip>
          <a:stretch>
            <a:fillRect/>
          </a:stretch>
        </p:blipFill>
        <p:spPr>
          <a:xfrm>
            <a:off x="54075" y="64800"/>
            <a:ext cx="8913606" cy="5013900"/>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dk1"/>
        </a:solidFill>
        <a:effectLst/>
      </p:bgPr>
    </p:bg>
    <p:spTree>
      <p:nvGrpSpPr>
        <p:cNvPr id="1" name="Shape 178"/>
        <p:cNvGrpSpPr/>
        <p:nvPr/>
      </p:nvGrpSpPr>
      <p:grpSpPr>
        <a:xfrm>
          <a:off x="0" y="0"/>
          <a:ext cx="0" cy="0"/>
          <a:chOff x="0" y="0"/>
          <a:chExt cx="0" cy="0"/>
        </a:xfrm>
      </p:grpSpPr>
      <p:sp>
        <p:nvSpPr>
          <p:cNvPr id="179" name="Google Shape;179;p32"/>
          <p:cNvSpPr txBox="1">
            <a:spLocks noGrp="1"/>
          </p:cNvSpPr>
          <p:nvPr>
            <p:ph type="title"/>
          </p:nvPr>
        </p:nvSpPr>
        <p:spPr>
          <a:xfrm>
            <a:off x="311700" y="190775"/>
            <a:ext cx="8520600" cy="827100"/>
          </a:xfrm>
          <a:prstGeom prst="rect">
            <a:avLst/>
          </a:prstGeom>
        </p:spPr>
        <p:txBody>
          <a:bodyPr spcFirstLastPara="1" wrap="square" lIns="91425" tIns="91425" rIns="91425" bIns="91425" anchor="t" anchorCtr="0">
            <a:noAutofit/>
          </a:bodyPr>
          <a:lstStyle/>
          <a:p>
            <a:pPr marL="457200" lvl="0" indent="0" algn="l" rtl="0">
              <a:spcBef>
                <a:spcPts val="0"/>
              </a:spcBef>
              <a:spcAft>
                <a:spcPts val="0"/>
              </a:spcAft>
              <a:buSzPts val="990"/>
              <a:buNone/>
            </a:pPr>
            <a:r>
              <a:rPr lang="en" sz="2270" b="1">
                <a:solidFill>
                  <a:srgbClr val="FF0000"/>
                </a:solidFill>
                <a:latin typeface="Calibri"/>
                <a:ea typeface="Calibri"/>
                <a:cs typeface="Calibri"/>
                <a:sym typeface="Calibri"/>
              </a:rPr>
              <a:t>Needs and prevalence:  Why create a group for a specific </a:t>
            </a:r>
            <a:r>
              <a:rPr lang="en" sz="2270" b="1">
                <a:highlight>
                  <a:schemeClr val="accent6"/>
                </a:highlight>
                <a:latin typeface="Calibri"/>
                <a:ea typeface="Calibri"/>
                <a:cs typeface="Calibri"/>
                <a:sym typeface="Calibri"/>
              </a:rPr>
              <a:t>demographic</a:t>
            </a:r>
            <a:r>
              <a:rPr lang="en" sz="2270" b="1">
                <a:solidFill>
                  <a:srgbClr val="FF0000"/>
                </a:solidFill>
                <a:latin typeface="Calibri"/>
                <a:ea typeface="Calibri"/>
                <a:cs typeface="Calibri"/>
                <a:sym typeface="Calibri"/>
              </a:rPr>
              <a:t>?</a:t>
            </a:r>
            <a:endParaRPr sz="3800" b="1">
              <a:solidFill>
                <a:srgbClr val="FF0000"/>
              </a:solidFill>
            </a:endParaRPr>
          </a:p>
        </p:txBody>
      </p:sp>
      <p:sp>
        <p:nvSpPr>
          <p:cNvPr id="180" name="Google Shape;180;p32"/>
          <p:cNvSpPr txBox="1">
            <a:spLocks noGrp="1"/>
          </p:cNvSpPr>
          <p:nvPr>
            <p:ph type="body" idx="1"/>
          </p:nvPr>
        </p:nvSpPr>
        <p:spPr>
          <a:xfrm>
            <a:off x="311700" y="1152475"/>
            <a:ext cx="4332600" cy="3926100"/>
          </a:xfrm>
          <a:prstGeom prst="rect">
            <a:avLst/>
          </a:prstGeom>
        </p:spPr>
        <p:txBody>
          <a:bodyPr spcFirstLastPara="1" wrap="square" lIns="91425" tIns="91425" rIns="91425" bIns="91425" anchor="t" anchorCtr="0">
            <a:noAutofit/>
          </a:bodyPr>
          <a:lstStyle/>
          <a:p>
            <a:pPr marL="457200" lvl="0" indent="-322580" algn="l" rtl="0">
              <a:lnSpc>
                <a:spcPct val="95000"/>
              </a:lnSpc>
              <a:spcBef>
                <a:spcPts val="1200"/>
              </a:spcBef>
              <a:spcAft>
                <a:spcPts val="0"/>
              </a:spcAft>
              <a:buClr>
                <a:schemeClr val="lt1"/>
              </a:buClr>
              <a:buSzPts val="1480"/>
              <a:buChar char="●"/>
            </a:pPr>
            <a:r>
              <a:rPr lang="en" sz="1480">
                <a:solidFill>
                  <a:schemeClr val="lt1"/>
                </a:solidFill>
              </a:rPr>
              <a:t>1 in 5 Black women are survivors of rape</a:t>
            </a:r>
            <a:endParaRPr sz="1480">
              <a:solidFill>
                <a:schemeClr val="lt1"/>
              </a:solidFill>
            </a:endParaRPr>
          </a:p>
          <a:p>
            <a:pPr marL="457200" lvl="0" indent="-322580" algn="l" rtl="0">
              <a:lnSpc>
                <a:spcPct val="95000"/>
              </a:lnSpc>
              <a:spcBef>
                <a:spcPts val="0"/>
              </a:spcBef>
              <a:spcAft>
                <a:spcPts val="0"/>
              </a:spcAft>
              <a:buClr>
                <a:schemeClr val="lt1"/>
              </a:buClr>
              <a:buSzPts val="1480"/>
              <a:buChar char="●"/>
            </a:pPr>
            <a:r>
              <a:rPr lang="en" sz="1480">
                <a:solidFill>
                  <a:schemeClr val="lt1"/>
                </a:solidFill>
              </a:rPr>
              <a:t>More than 20 percent of black women are raped during their lifetimes — a higher rate than among women overall</a:t>
            </a:r>
            <a:endParaRPr sz="1480">
              <a:solidFill>
                <a:schemeClr val="lt1"/>
              </a:solidFill>
            </a:endParaRPr>
          </a:p>
          <a:p>
            <a:pPr marL="457200" lvl="0" indent="-322580" algn="l" rtl="0">
              <a:lnSpc>
                <a:spcPct val="95000"/>
              </a:lnSpc>
              <a:spcBef>
                <a:spcPts val="0"/>
              </a:spcBef>
              <a:spcAft>
                <a:spcPts val="0"/>
              </a:spcAft>
              <a:buClr>
                <a:schemeClr val="lt1"/>
              </a:buClr>
              <a:buSzPts val="1480"/>
              <a:buChar char="●"/>
            </a:pPr>
            <a:r>
              <a:rPr lang="en" sz="1480">
                <a:solidFill>
                  <a:schemeClr val="lt1"/>
                </a:solidFill>
              </a:rPr>
              <a:t>African American girls and women 12 years old and older experienced higher rates of rape and sexual assault than white , Asian, and Latina girls and women.</a:t>
            </a:r>
            <a:endParaRPr sz="1480">
              <a:solidFill>
                <a:schemeClr val="lt1"/>
              </a:solidFill>
            </a:endParaRPr>
          </a:p>
          <a:p>
            <a:pPr marL="457200" lvl="0" indent="-322580" algn="l" rtl="0">
              <a:lnSpc>
                <a:spcPct val="95000"/>
              </a:lnSpc>
              <a:spcBef>
                <a:spcPts val="0"/>
              </a:spcBef>
              <a:spcAft>
                <a:spcPts val="0"/>
              </a:spcAft>
              <a:buClr>
                <a:schemeClr val="lt1"/>
              </a:buClr>
              <a:buSzPts val="1480"/>
              <a:buChar char="●"/>
            </a:pPr>
            <a:r>
              <a:rPr lang="en" sz="1480">
                <a:solidFill>
                  <a:schemeClr val="lt1"/>
                </a:solidFill>
              </a:rPr>
              <a:t>However Black women infrequently report their perpetrators to the police, often are not aware of resources available to them that can support them in their healing and therefore do not reach out for support. </a:t>
            </a:r>
            <a:endParaRPr sz="1480">
              <a:solidFill>
                <a:schemeClr val="lt1"/>
              </a:solidFill>
            </a:endParaRPr>
          </a:p>
          <a:p>
            <a:pPr marL="457200" lvl="0" indent="-322580" algn="l" rtl="0">
              <a:lnSpc>
                <a:spcPct val="95000"/>
              </a:lnSpc>
              <a:spcBef>
                <a:spcPts val="0"/>
              </a:spcBef>
              <a:spcAft>
                <a:spcPts val="0"/>
              </a:spcAft>
              <a:buClr>
                <a:schemeClr val="lt1"/>
              </a:buClr>
              <a:buSzPts val="1480"/>
              <a:buChar char="●"/>
            </a:pPr>
            <a:r>
              <a:rPr lang="en" sz="1480">
                <a:solidFill>
                  <a:schemeClr val="lt1"/>
                </a:solidFill>
              </a:rPr>
              <a:t>For every Black woman who reports rape, at least 15 Black women do not report.</a:t>
            </a:r>
            <a:endParaRPr sz="1480">
              <a:solidFill>
                <a:schemeClr val="lt1"/>
              </a:solidFill>
            </a:endParaRPr>
          </a:p>
          <a:p>
            <a:pPr marL="457200" lvl="0" indent="0" algn="l" rtl="0">
              <a:lnSpc>
                <a:spcPct val="95000"/>
              </a:lnSpc>
              <a:spcBef>
                <a:spcPts val="1200"/>
              </a:spcBef>
              <a:spcAft>
                <a:spcPts val="1200"/>
              </a:spcAft>
              <a:buSzPts val="1018"/>
              <a:buNone/>
            </a:pPr>
            <a:endParaRPr sz="1480">
              <a:solidFill>
                <a:schemeClr val="dk1"/>
              </a:solidFill>
              <a:latin typeface="Calibri"/>
              <a:ea typeface="Calibri"/>
              <a:cs typeface="Calibri"/>
              <a:sym typeface="Calibri"/>
            </a:endParaRPr>
          </a:p>
        </p:txBody>
      </p:sp>
      <p:sp>
        <p:nvSpPr>
          <p:cNvPr id="181" name="Google Shape;181;p32"/>
          <p:cNvSpPr txBox="1">
            <a:spLocks noGrp="1"/>
          </p:cNvSpPr>
          <p:nvPr>
            <p:ph type="body" idx="2"/>
          </p:nvPr>
        </p:nvSpPr>
        <p:spPr>
          <a:xfrm>
            <a:off x="4832400" y="1152475"/>
            <a:ext cx="3999900" cy="3416400"/>
          </a:xfrm>
          <a:prstGeom prst="rect">
            <a:avLst/>
          </a:prstGeom>
        </p:spPr>
        <p:txBody>
          <a:bodyPr spcFirstLastPara="1" wrap="square" lIns="91425" tIns="91425" rIns="91425" bIns="91425" anchor="t" anchorCtr="0">
            <a:normAutofit/>
          </a:bodyPr>
          <a:lstStyle/>
          <a:p>
            <a:pPr marL="0" lvl="0" indent="0" algn="l" rtl="0">
              <a:spcBef>
                <a:spcPts val="0"/>
              </a:spcBef>
              <a:spcAft>
                <a:spcPts val="1200"/>
              </a:spcAft>
              <a:buNone/>
            </a:pPr>
            <a:endParaRPr/>
          </a:p>
        </p:txBody>
      </p:sp>
      <p:pic>
        <p:nvPicPr>
          <p:cNvPr id="182" name="Google Shape;182;p32"/>
          <p:cNvPicPr preferRelativeResize="0"/>
          <p:nvPr/>
        </p:nvPicPr>
        <p:blipFill>
          <a:blip r:embed="rId3">
            <a:alphaModFix/>
          </a:blip>
          <a:stretch>
            <a:fillRect/>
          </a:stretch>
        </p:blipFill>
        <p:spPr>
          <a:xfrm>
            <a:off x="4644275" y="1152475"/>
            <a:ext cx="4255825" cy="3267075"/>
          </a:xfrm>
          <a:prstGeom prst="rect">
            <a:avLst/>
          </a:prstGeom>
          <a:noFill/>
          <a:ln>
            <a:noFill/>
          </a:ln>
        </p:spPr>
      </p:pic>
    </p:spTree>
  </p:cSld>
  <p:clrMapOvr>
    <a:masterClrMapping/>
  </p:clrMapOvr>
</p:sld>
</file>

<file path=ppt/theme/theme1.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Custom 1">
      <a:dk1>
        <a:srgbClr val="000000"/>
      </a:dk1>
      <a:lt1>
        <a:srgbClr val="FFFFFF"/>
      </a:lt1>
      <a:dk2>
        <a:srgbClr val="44546A"/>
      </a:dk2>
      <a:lt2>
        <a:srgbClr val="E7E6E6"/>
      </a:lt2>
      <a:accent1>
        <a:srgbClr val="383A73"/>
      </a:accent1>
      <a:accent2>
        <a:srgbClr val="006971"/>
      </a:accent2>
      <a:accent3>
        <a:srgbClr val="383A73"/>
      </a:accent3>
      <a:accent4>
        <a:srgbClr val="006971"/>
      </a:accent4>
      <a:accent5>
        <a:srgbClr val="FFFFFF"/>
      </a:accent5>
      <a:accent6>
        <a:srgbClr val="FFFFFF"/>
      </a:accent6>
      <a:hlink>
        <a:srgbClr val="383A73"/>
      </a:hlink>
      <a:folHlink>
        <a:srgbClr val="575873"/>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799</Words>
  <Application>Microsoft Office PowerPoint</Application>
  <PresentationFormat>On-screen Show (16:9)</PresentationFormat>
  <Paragraphs>130</Paragraphs>
  <Slides>20</Slides>
  <Notes>20</Notes>
  <HiddenSlides>0</HiddenSlides>
  <MMClips>0</MMClips>
  <ScaleCrop>false</ScaleCrop>
  <HeadingPairs>
    <vt:vector size="6" baseType="variant">
      <vt:variant>
        <vt:lpstr>Fonts Used</vt:lpstr>
      </vt:variant>
      <vt:variant>
        <vt:i4>3</vt:i4>
      </vt:variant>
      <vt:variant>
        <vt:lpstr>Theme</vt:lpstr>
      </vt:variant>
      <vt:variant>
        <vt:i4>2</vt:i4>
      </vt:variant>
      <vt:variant>
        <vt:lpstr>Slide Titles</vt:lpstr>
      </vt:variant>
      <vt:variant>
        <vt:i4>20</vt:i4>
      </vt:variant>
    </vt:vector>
  </HeadingPairs>
  <TitlesOfParts>
    <vt:vector size="25" baseType="lpstr">
      <vt:lpstr>Roboto</vt:lpstr>
      <vt:lpstr>Calibri</vt:lpstr>
      <vt:lpstr>Arial</vt:lpstr>
      <vt:lpstr>Simple Light</vt:lpstr>
      <vt:lpstr>Office Theme</vt:lpstr>
      <vt:lpstr>Embracing Intersectionality:   A Sexual Assault Support Group for Black Women </vt:lpstr>
      <vt:lpstr>Introducing Michelle Dennis</vt:lpstr>
      <vt:lpstr>Introducing Amy Merkle</vt:lpstr>
      <vt:lpstr>SafeHouse Center Eligibility and Philosophy</vt:lpstr>
      <vt:lpstr>SafeHouse Center Services</vt:lpstr>
      <vt:lpstr>Support Groups </vt:lpstr>
      <vt:lpstr>PowerPoint Presentation</vt:lpstr>
      <vt:lpstr>PowerPoint Presentation</vt:lpstr>
      <vt:lpstr>Needs and prevalence:  Why create a group for a specific demographic?</vt:lpstr>
      <vt:lpstr>Important Elements</vt:lpstr>
      <vt:lpstr>Funding &amp; Advertisement</vt:lpstr>
      <vt:lpstr>Creation of the group</vt:lpstr>
      <vt:lpstr>Eligibility requirements</vt:lpstr>
      <vt:lpstr>Some Curriculum Topics . . .  </vt:lpstr>
      <vt:lpstr>PowerPoint Presentation</vt:lpstr>
      <vt:lpstr>Advocate offers support outside of group!</vt:lpstr>
      <vt:lpstr>PowerPoint Presentation</vt:lpstr>
      <vt:lpstr>Open Discussion . . . </vt:lpstr>
      <vt:lpstr>Presenter’s Contact Information </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Embracing Intersectionality:   A Sexual Assault Support Group for Black Women </dc:title>
  <dc:creator>Amy Merkle</dc:creator>
  <cp:lastModifiedBy>Amy Merkle</cp:lastModifiedBy>
  <cp:revision>1</cp:revision>
  <dcterms:modified xsi:type="dcterms:W3CDTF">2022-08-16T20:35:20Z</dcterms:modified>
</cp:coreProperties>
</file>